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32" r:id="rId1"/>
  </p:sldMasterIdLst>
  <p:sldIdLst>
    <p:sldId id="256" r:id="rId2"/>
    <p:sldId id="257" r:id="rId3"/>
    <p:sldId id="258" r:id="rId4"/>
    <p:sldId id="259" r:id="rId5"/>
    <p:sldId id="260"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5005" autoAdjust="0"/>
    <p:restoredTop sz="94660"/>
  </p:normalViewPr>
  <p:slideViewPr>
    <p:cSldViewPr snapToGrid="0">
      <p:cViewPr varScale="1">
        <p:scale>
          <a:sx n="63" d="100"/>
          <a:sy n="63" d="100"/>
        </p:scale>
        <p:origin x="88" y="1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F27795E-8471-45CB-BDF0-54DB06F77701}" type="doc">
      <dgm:prSet loTypeId="urn:microsoft.com/office/officeart/2005/8/layout/vProcess5" loCatId="process" qsTypeId="urn:microsoft.com/office/officeart/2005/8/quickstyle/simple1" qsCatId="simple" csTypeId="urn:microsoft.com/office/officeart/2005/8/colors/colorful2" csCatId="colorful" phldr="1"/>
      <dgm:spPr/>
      <dgm:t>
        <a:bodyPr/>
        <a:lstStyle/>
        <a:p>
          <a:endParaRPr lang="en-US"/>
        </a:p>
      </dgm:t>
    </dgm:pt>
    <dgm:pt modelId="{E37882F7-98AA-461A-A355-D009EEDA46B1}">
      <dgm:prSet/>
      <dgm:spPr/>
      <dgm:t>
        <a:bodyPr/>
        <a:lstStyle/>
        <a:p>
          <a:r>
            <a:rPr lang="he-IL" dirty="0"/>
            <a:t>גנטיים?</a:t>
          </a:r>
          <a:endParaRPr lang="en-US" dirty="0"/>
        </a:p>
      </dgm:t>
    </dgm:pt>
    <dgm:pt modelId="{9947BDBA-2C9C-42E2-8B06-B18282788210}" type="parTrans" cxnId="{479235D5-0C4B-49DA-8185-15501EB7DF11}">
      <dgm:prSet/>
      <dgm:spPr/>
      <dgm:t>
        <a:bodyPr/>
        <a:lstStyle/>
        <a:p>
          <a:endParaRPr lang="en-US"/>
        </a:p>
      </dgm:t>
    </dgm:pt>
    <dgm:pt modelId="{7E4F1450-3E85-4A59-A7C4-F06EB30C9B99}" type="sibTrans" cxnId="{479235D5-0C4B-49DA-8185-15501EB7DF11}">
      <dgm:prSet/>
      <dgm:spPr/>
      <dgm:t>
        <a:bodyPr/>
        <a:lstStyle/>
        <a:p>
          <a:endParaRPr lang="en-US"/>
        </a:p>
      </dgm:t>
    </dgm:pt>
    <dgm:pt modelId="{3DE13694-2787-41B2-A6BA-22C781729D69}">
      <dgm:prSet/>
      <dgm:spPr/>
      <dgm:t>
        <a:bodyPr/>
        <a:lstStyle/>
        <a:p>
          <a:r>
            <a:rPr lang="he-IL" dirty="0"/>
            <a:t>עובריים?</a:t>
          </a:r>
          <a:endParaRPr lang="en-US" dirty="0"/>
        </a:p>
      </dgm:t>
    </dgm:pt>
    <dgm:pt modelId="{78D5A65F-EB28-4336-8D04-63816B2F052F}" type="parTrans" cxnId="{1948A538-90FE-4ADF-9F46-E3FD6CED5546}">
      <dgm:prSet/>
      <dgm:spPr/>
      <dgm:t>
        <a:bodyPr/>
        <a:lstStyle/>
        <a:p>
          <a:endParaRPr lang="en-US"/>
        </a:p>
      </dgm:t>
    </dgm:pt>
    <dgm:pt modelId="{59581C50-B372-4C2F-B99C-DD248056AD5D}" type="sibTrans" cxnId="{1948A538-90FE-4ADF-9F46-E3FD6CED5546}">
      <dgm:prSet/>
      <dgm:spPr/>
      <dgm:t>
        <a:bodyPr/>
        <a:lstStyle/>
        <a:p>
          <a:endParaRPr lang="en-US"/>
        </a:p>
      </dgm:t>
    </dgm:pt>
    <dgm:pt modelId="{ACDD7B0C-3981-4072-B476-8FDC6EFAD8F6}">
      <dgm:prSet/>
      <dgm:spPr/>
      <dgm:t>
        <a:bodyPr/>
        <a:lstStyle/>
        <a:p>
          <a:r>
            <a:rPr lang="he-IL"/>
            <a:t>סביבתיים?</a:t>
          </a:r>
          <a:endParaRPr lang="en-US"/>
        </a:p>
      </dgm:t>
    </dgm:pt>
    <dgm:pt modelId="{077E21D2-28C9-4C79-9470-0CBDE0D3FF03}" type="parTrans" cxnId="{E82F56FD-B522-4C02-B03B-27D1B63547FD}">
      <dgm:prSet/>
      <dgm:spPr/>
      <dgm:t>
        <a:bodyPr/>
        <a:lstStyle/>
        <a:p>
          <a:endParaRPr lang="en-US"/>
        </a:p>
      </dgm:t>
    </dgm:pt>
    <dgm:pt modelId="{57A13AD8-5FEA-4703-ADFB-B5D843C47410}" type="sibTrans" cxnId="{E82F56FD-B522-4C02-B03B-27D1B63547FD}">
      <dgm:prSet/>
      <dgm:spPr/>
      <dgm:t>
        <a:bodyPr/>
        <a:lstStyle/>
        <a:p>
          <a:endParaRPr lang="en-US"/>
        </a:p>
      </dgm:t>
    </dgm:pt>
    <dgm:pt modelId="{63174252-4B3A-4F60-BE70-35819203FE25}">
      <dgm:prSet/>
      <dgm:spPr/>
      <dgm:t>
        <a:bodyPr/>
        <a:lstStyle/>
        <a:p>
          <a:r>
            <a:rPr lang="he-IL" dirty="0"/>
            <a:t>שינויים </a:t>
          </a:r>
          <a:r>
            <a:rPr lang="he-IL" dirty="0" err="1"/>
            <a:t>באיבחון</a:t>
          </a:r>
          <a:r>
            <a:rPr lang="he-IL" dirty="0"/>
            <a:t>? </a:t>
          </a:r>
          <a:endParaRPr lang="en-US" dirty="0"/>
        </a:p>
      </dgm:t>
    </dgm:pt>
    <dgm:pt modelId="{7EC25479-B87E-4310-A972-AA2E11DF7379}" type="parTrans" cxnId="{1972BEC2-BB0A-431B-8A3F-8E145962C262}">
      <dgm:prSet/>
      <dgm:spPr/>
      <dgm:t>
        <a:bodyPr/>
        <a:lstStyle/>
        <a:p>
          <a:endParaRPr lang="en-US"/>
        </a:p>
      </dgm:t>
    </dgm:pt>
    <dgm:pt modelId="{3092BF5D-D22F-456D-96C3-0B5E0A4FE52F}" type="sibTrans" cxnId="{1972BEC2-BB0A-431B-8A3F-8E145962C262}">
      <dgm:prSet/>
      <dgm:spPr/>
      <dgm:t>
        <a:bodyPr/>
        <a:lstStyle/>
        <a:p>
          <a:endParaRPr lang="en-US"/>
        </a:p>
      </dgm:t>
    </dgm:pt>
    <dgm:pt modelId="{992C1714-E7C3-44FD-9EAD-BB884D3C36CA}">
      <dgm:prSet/>
      <dgm:spPr/>
      <dgm:t>
        <a:bodyPr/>
        <a:lstStyle/>
        <a:p>
          <a:r>
            <a:rPr lang="he-IL"/>
            <a:t>שינויים בערכים החברתיים?</a:t>
          </a:r>
          <a:endParaRPr lang="en-US"/>
        </a:p>
      </dgm:t>
    </dgm:pt>
    <dgm:pt modelId="{F4E28820-FB0B-4B13-93F1-6978AD02E89D}" type="parTrans" cxnId="{070BC933-C19F-4971-919A-9CBE60040F11}">
      <dgm:prSet/>
      <dgm:spPr/>
      <dgm:t>
        <a:bodyPr/>
        <a:lstStyle/>
        <a:p>
          <a:endParaRPr lang="en-US"/>
        </a:p>
      </dgm:t>
    </dgm:pt>
    <dgm:pt modelId="{A7737255-76D1-44D2-83FF-186A178D716B}" type="sibTrans" cxnId="{070BC933-C19F-4971-919A-9CBE60040F11}">
      <dgm:prSet/>
      <dgm:spPr/>
      <dgm:t>
        <a:bodyPr/>
        <a:lstStyle/>
        <a:p>
          <a:endParaRPr lang="en-US"/>
        </a:p>
      </dgm:t>
    </dgm:pt>
    <dgm:pt modelId="{AE6429B2-28A5-4C1E-B31A-503F05C21423}" type="pres">
      <dgm:prSet presAssocID="{7F27795E-8471-45CB-BDF0-54DB06F77701}" presName="outerComposite" presStyleCnt="0">
        <dgm:presLayoutVars>
          <dgm:chMax val="5"/>
          <dgm:dir/>
          <dgm:resizeHandles val="exact"/>
        </dgm:presLayoutVars>
      </dgm:prSet>
      <dgm:spPr/>
    </dgm:pt>
    <dgm:pt modelId="{75D3D063-B893-494B-820A-D8D06C6E1B76}" type="pres">
      <dgm:prSet presAssocID="{7F27795E-8471-45CB-BDF0-54DB06F77701}" presName="dummyMaxCanvas" presStyleCnt="0">
        <dgm:presLayoutVars/>
      </dgm:prSet>
      <dgm:spPr/>
    </dgm:pt>
    <dgm:pt modelId="{C80720D7-28E0-4DC7-BC31-7F74734F314B}" type="pres">
      <dgm:prSet presAssocID="{7F27795E-8471-45CB-BDF0-54DB06F77701}" presName="FiveNodes_1" presStyleLbl="node1" presStyleIdx="0" presStyleCnt="5">
        <dgm:presLayoutVars>
          <dgm:bulletEnabled val="1"/>
        </dgm:presLayoutVars>
      </dgm:prSet>
      <dgm:spPr/>
    </dgm:pt>
    <dgm:pt modelId="{CD8D2C75-2F7F-4B6A-B919-0949CF449DFF}" type="pres">
      <dgm:prSet presAssocID="{7F27795E-8471-45CB-BDF0-54DB06F77701}" presName="FiveNodes_2" presStyleLbl="node1" presStyleIdx="1" presStyleCnt="5">
        <dgm:presLayoutVars>
          <dgm:bulletEnabled val="1"/>
        </dgm:presLayoutVars>
      </dgm:prSet>
      <dgm:spPr/>
    </dgm:pt>
    <dgm:pt modelId="{D7BE918C-DCC5-4F53-A6F4-5100227D8ED7}" type="pres">
      <dgm:prSet presAssocID="{7F27795E-8471-45CB-BDF0-54DB06F77701}" presName="FiveNodes_3" presStyleLbl="node1" presStyleIdx="2" presStyleCnt="5">
        <dgm:presLayoutVars>
          <dgm:bulletEnabled val="1"/>
        </dgm:presLayoutVars>
      </dgm:prSet>
      <dgm:spPr/>
    </dgm:pt>
    <dgm:pt modelId="{B819CB59-E60B-4734-8F36-C47469C5FE15}" type="pres">
      <dgm:prSet presAssocID="{7F27795E-8471-45CB-BDF0-54DB06F77701}" presName="FiveNodes_4" presStyleLbl="node1" presStyleIdx="3" presStyleCnt="5">
        <dgm:presLayoutVars>
          <dgm:bulletEnabled val="1"/>
        </dgm:presLayoutVars>
      </dgm:prSet>
      <dgm:spPr/>
    </dgm:pt>
    <dgm:pt modelId="{F9E2E1E8-7480-471F-ACCB-0371FD3A95A4}" type="pres">
      <dgm:prSet presAssocID="{7F27795E-8471-45CB-BDF0-54DB06F77701}" presName="FiveNodes_5" presStyleLbl="node1" presStyleIdx="4" presStyleCnt="5">
        <dgm:presLayoutVars>
          <dgm:bulletEnabled val="1"/>
        </dgm:presLayoutVars>
      </dgm:prSet>
      <dgm:spPr/>
    </dgm:pt>
    <dgm:pt modelId="{8A59F656-500B-4159-82C2-736C88823AB8}" type="pres">
      <dgm:prSet presAssocID="{7F27795E-8471-45CB-BDF0-54DB06F77701}" presName="FiveConn_1-2" presStyleLbl="fgAccFollowNode1" presStyleIdx="0" presStyleCnt="4">
        <dgm:presLayoutVars>
          <dgm:bulletEnabled val="1"/>
        </dgm:presLayoutVars>
      </dgm:prSet>
      <dgm:spPr/>
    </dgm:pt>
    <dgm:pt modelId="{061594F4-E6FD-4BB6-A993-E9B92FF22A52}" type="pres">
      <dgm:prSet presAssocID="{7F27795E-8471-45CB-BDF0-54DB06F77701}" presName="FiveConn_2-3" presStyleLbl="fgAccFollowNode1" presStyleIdx="1" presStyleCnt="4">
        <dgm:presLayoutVars>
          <dgm:bulletEnabled val="1"/>
        </dgm:presLayoutVars>
      </dgm:prSet>
      <dgm:spPr/>
    </dgm:pt>
    <dgm:pt modelId="{6D773570-B5A5-44EB-85D5-EA50083C6E79}" type="pres">
      <dgm:prSet presAssocID="{7F27795E-8471-45CB-BDF0-54DB06F77701}" presName="FiveConn_3-4" presStyleLbl="fgAccFollowNode1" presStyleIdx="2" presStyleCnt="4">
        <dgm:presLayoutVars>
          <dgm:bulletEnabled val="1"/>
        </dgm:presLayoutVars>
      </dgm:prSet>
      <dgm:spPr/>
    </dgm:pt>
    <dgm:pt modelId="{D5EB62B9-5533-4741-AA2B-A57C45AC408B}" type="pres">
      <dgm:prSet presAssocID="{7F27795E-8471-45CB-BDF0-54DB06F77701}" presName="FiveConn_4-5" presStyleLbl="fgAccFollowNode1" presStyleIdx="3" presStyleCnt="4">
        <dgm:presLayoutVars>
          <dgm:bulletEnabled val="1"/>
        </dgm:presLayoutVars>
      </dgm:prSet>
      <dgm:spPr/>
    </dgm:pt>
    <dgm:pt modelId="{B4DE7708-FAC6-45C1-BE00-771E9A447673}" type="pres">
      <dgm:prSet presAssocID="{7F27795E-8471-45CB-BDF0-54DB06F77701}" presName="FiveNodes_1_text" presStyleLbl="node1" presStyleIdx="4" presStyleCnt="5">
        <dgm:presLayoutVars>
          <dgm:bulletEnabled val="1"/>
        </dgm:presLayoutVars>
      </dgm:prSet>
      <dgm:spPr/>
    </dgm:pt>
    <dgm:pt modelId="{6E27DB51-88E9-483C-9FF7-DDA42A6A5E2D}" type="pres">
      <dgm:prSet presAssocID="{7F27795E-8471-45CB-BDF0-54DB06F77701}" presName="FiveNodes_2_text" presStyleLbl="node1" presStyleIdx="4" presStyleCnt="5">
        <dgm:presLayoutVars>
          <dgm:bulletEnabled val="1"/>
        </dgm:presLayoutVars>
      </dgm:prSet>
      <dgm:spPr/>
    </dgm:pt>
    <dgm:pt modelId="{128C6163-643A-4D98-BE6A-D033212E6304}" type="pres">
      <dgm:prSet presAssocID="{7F27795E-8471-45CB-BDF0-54DB06F77701}" presName="FiveNodes_3_text" presStyleLbl="node1" presStyleIdx="4" presStyleCnt="5">
        <dgm:presLayoutVars>
          <dgm:bulletEnabled val="1"/>
        </dgm:presLayoutVars>
      </dgm:prSet>
      <dgm:spPr/>
    </dgm:pt>
    <dgm:pt modelId="{048701FE-E6FC-4CEC-AEC6-98FC41DC3E47}" type="pres">
      <dgm:prSet presAssocID="{7F27795E-8471-45CB-BDF0-54DB06F77701}" presName="FiveNodes_4_text" presStyleLbl="node1" presStyleIdx="4" presStyleCnt="5">
        <dgm:presLayoutVars>
          <dgm:bulletEnabled val="1"/>
        </dgm:presLayoutVars>
      </dgm:prSet>
      <dgm:spPr/>
    </dgm:pt>
    <dgm:pt modelId="{BAF5051A-A641-40E5-8971-F6DE8C112FBD}" type="pres">
      <dgm:prSet presAssocID="{7F27795E-8471-45CB-BDF0-54DB06F77701}" presName="FiveNodes_5_text" presStyleLbl="node1" presStyleIdx="4" presStyleCnt="5">
        <dgm:presLayoutVars>
          <dgm:bulletEnabled val="1"/>
        </dgm:presLayoutVars>
      </dgm:prSet>
      <dgm:spPr/>
    </dgm:pt>
  </dgm:ptLst>
  <dgm:cxnLst>
    <dgm:cxn modelId="{0FD92D05-0461-47E8-A653-2E94EE7561E1}" type="presOf" srcId="{ACDD7B0C-3981-4072-B476-8FDC6EFAD8F6}" destId="{D7BE918C-DCC5-4F53-A6F4-5100227D8ED7}" srcOrd="0" destOrd="0" presId="urn:microsoft.com/office/officeart/2005/8/layout/vProcess5"/>
    <dgm:cxn modelId="{03BCB512-A5B0-49F8-B84B-818EA53E2695}" type="presOf" srcId="{992C1714-E7C3-44FD-9EAD-BB884D3C36CA}" destId="{F9E2E1E8-7480-471F-ACCB-0371FD3A95A4}" srcOrd="0" destOrd="0" presId="urn:microsoft.com/office/officeart/2005/8/layout/vProcess5"/>
    <dgm:cxn modelId="{E5010819-0961-41E5-8EE1-33168059329E}" type="presOf" srcId="{63174252-4B3A-4F60-BE70-35819203FE25}" destId="{048701FE-E6FC-4CEC-AEC6-98FC41DC3E47}" srcOrd="1" destOrd="0" presId="urn:microsoft.com/office/officeart/2005/8/layout/vProcess5"/>
    <dgm:cxn modelId="{070BC933-C19F-4971-919A-9CBE60040F11}" srcId="{7F27795E-8471-45CB-BDF0-54DB06F77701}" destId="{992C1714-E7C3-44FD-9EAD-BB884D3C36CA}" srcOrd="4" destOrd="0" parTransId="{F4E28820-FB0B-4B13-93F1-6978AD02E89D}" sibTransId="{A7737255-76D1-44D2-83FF-186A178D716B}"/>
    <dgm:cxn modelId="{1948A538-90FE-4ADF-9F46-E3FD6CED5546}" srcId="{7F27795E-8471-45CB-BDF0-54DB06F77701}" destId="{3DE13694-2787-41B2-A6BA-22C781729D69}" srcOrd="1" destOrd="0" parTransId="{78D5A65F-EB28-4336-8D04-63816B2F052F}" sibTransId="{59581C50-B372-4C2F-B99C-DD248056AD5D}"/>
    <dgm:cxn modelId="{5FF37E60-8094-44BA-A04C-ED7582F300D3}" type="presOf" srcId="{E37882F7-98AA-461A-A355-D009EEDA46B1}" destId="{B4DE7708-FAC6-45C1-BE00-771E9A447673}" srcOrd="1" destOrd="0" presId="urn:microsoft.com/office/officeart/2005/8/layout/vProcess5"/>
    <dgm:cxn modelId="{FD7EF544-01E7-4C7E-B772-CEE84BD5BDE6}" type="presOf" srcId="{63174252-4B3A-4F60-BE70-35819203FE25}" destId="{B819CB59-E60B-4734-8F36-C47469C5FE15}" srcOrd="0" destOrd="0" presId="urn:microsoft.com/office/officeart/2005/8/layout/vProcess5"/>
    <dgm:cxn modelId="{1DFBCA65-881D-42AA-8270-686CC287804C}" type="presOf" srcId="{7F27795E-8471-45CB-BDF0-54DB06F77701}" destId="{AE6429B2-28A5-4C1E-B31A-503F05C21423}" srcOrd="0" destOrd="0" presId="urn:microsoft.com/office/officeart/2005/8/layout/vProcess5"/>
    <dgm:cxn modelId="{45B9A285-C7E8-4E5D-A5D2-CF645189846D}" type="presOf" srcId="{E37882F7-98AA-461A-A355-D009EEDA46B1}" destId="{C80720D7-28E0-4DC7-BC31-7F74734F314B}" srcOrd="0" destOrd="0" presId="urn:microsoft.com/office/officeart/2005/8/layout/vProcess5"/>
    <dgm:cxn modelId="{BF5EDE93-5A5B-4BDB-9331-08F5E169E043}" type="presOf" srcId="{3DE13694-2787-41B2-A6BA-22C781729D69}" destId="{6E27DB51-88E9-483C-9FF7-DDA42A6A5E2D}" srcOrd="1" destOrd="0" presId="urn:microsoft.com/office/officeart/2005/8/layout/vProcess5"/>
    <dgm:cxn modelId="{DA271094-9BF2-4237-948F-D687B2F8B2EE}" type="presOf" srcId="{992C1714-E7C3-44FD-9EAD-BB884D3C36CA}" destId="{BAF5051A-A641-40E5-8971-F6DE8C112FBD}" srcOrd="1" destOrd="0" presId="urn:microsoft.com/office/officeart/2005/8/layout/vProcess5"/>
    <dgm:cxn modelId="{5272D6A0-1919-4CDC-AD33-03FFA23FF9EA}" type="presOf" srcId="{ACDD7B0C-3981-4072-B476-8FDC6EFAD8F6}" destId="{128C6163-643A-4D98-BE6A-D033212E6304}" srcOrd="1" destOrd="0" presId="urn:microsoft.com/office/officeart/2005/8/layout/vProcess5"/>
    <dgm:cxn modelId="{C6887FA7-DB7E-4DE5-9FA6-C3E21A434BF6}" type="presOf" srcId="{7E4F1450-3E85-4A59-A7C4-F06EB30C9B99}" destId="{8A59F656-500B-4159-82C2-736C88823AB8}" srcOrd="0" destOrd="0" presId="urn:microsoft.com/office/officeart/2005/8/layout/vProcess5"/>
    <dgm:cxn modelId="{CF8AD2BC-63A6-4A90-8084-31D52079EACE}" type="presOf" srcId="{3092BF5D-D22F-456D-96C3-0B5E0A4FE52F}" destId="{D5EB62B9-5533-4741-AA2B-A57C45AC408B}" srcOrd="0" destOrd="0" presId="urn:microsoft.com/office/officeart/2005/8/layout/vProcess5"/>
    <dgm:cxn modelId="{1972BEC2-BB0A-431B-8A3F-8E145962C262}" srcId="{7F27795E-8471-45CB-BDF0-54DB06F77701}" destId="{63174252-4B3A-4F60-BE70-35819203FE25}" srcOrd="3" destOrd="0" parTransId="{7EC25479-B87E-4310-A972-AA2E11DF7379}" sibTransId="{3092BF5D-D22F-456D-96C3-0B5E0A4FE52F}"/>
    <dgm:cxn modelId="{479235D5-0C4B-49DA-8185-15501EB7DF11}" srcId="{7F27795E-8471-45CB-BDF0-54DB06F77701}" destId="{E37882F7-98AA-461A-A355-D009EEDA46B1}" srcOrd="0" destOrd="0" parTransId="{9947BDBA-2C9C-42E2-8B06-B18282788210}" sibTransId="{7E4F1450-3E85-4A59-A7C4-F06EB30C9B99}"/>
    <dgm:cxn modelId="{C947B4E0-BDC3-42F8-8D9F-E68656C5EAA4}" type="presOf" srcId="{3DE13694-2787-41B2-A6BA-22C781729D69}" destId="{CD8D2C75-2F7F-4B6A-B919-0949CF449DFF}" srcOrd="0" destOrd="0" presId="urn:microsoft.com/office/officeart/2005/8/layout/vProcess5"/>
    <dgm:cxn modelId="{3E4152FB-E6AA-4565-B1B8-9474D33468DB}" type="presOf" srcId="{59581C50-B372-4C2F-B99C-DD248056AD5D}" destId="{061594F4-E6FD-4BB6-A993-E9B92FF22A52}" srcOrd="0" destOrd="0" presId="urn:microsoft.com/office/officeart/2005/8/layout/vProcess5"/>
    <dgm:cxn modelId="{22B136FC-0B09-4757-9769-F5F98619107B}" type="presOf" srcId="{57A13AD8-5FEA-4703-ADFB-B5D843C47410}" destId="{6D773570-B5A5-44EB-85D5-EA50083C6E79}" srcOrd="0" destOrd="0" presId="urn:microsoft.com/office/officeart/2005/8/layout/vProcess5"/>
    <dgm:cxn modelId="{E82F56FD-B522-4C02-B03B-27D1B63547FD}" srcId="{7F27795E-8471-45CB-BDF0-54DB06F77701}" destId="{ACDD7B0C-3981-4072-B476-8FDC6EFAD8F6}" srcOrd="2" destOrd="0" parTransId="{077E21D2-28C9-4C79-9470-0CBDE0D3FF03}" sibTransId="{57A13AD8-5FEA-4703-ADFB-B5D843C47410}"/>
    <dgm:cxn modelId="{CE9F2A09-5346-4606-8F3E-D8E0C8003AF5}" type="presParOf" srcId="{AE6429B2-28A5-4C1E-B31A-503F05C21423}" destId="{75D3D063-B893-494B-820A-D8D06C6E1B76}" srcOrd="0" destOrd="0" presId="urn:microsoft.com/office/officeart/2005/8/layout/vProcess5"/>
    <dgm:cxn modelId="{D9767374-D3C2-4FAC-B3D9-6CA124C43683}" type="presParOf" srcId="{AE6429B2-28A5-4C1E-B31A-503F05C21423}" destId="{C80720D7-28E0-4DC7-BC31-7F74734F314B}" srcOrd="1" destOrd="0" presId="urn:microsoft.com/office/officeart/2005/8/layout/vProcess5"/>
    <dgm:cxn modelId="{61CEF4A6-FB8F-482F-94AA-417204C11900}" type="presParOf" srcId="{AE6429B2-28A5-4C1E-B31A-503F05C21423}" destId="{CD8D2C75-2F7F-4B6A-B919-0949CF449DFF}" srcOrd="2" destOrd="0" presId="urn:microsoft.com/office/officeart/2005/8/layout/vProcess5"/>
    <dgm:cxn modelId="{867256AC-302A-4E3C-B97A-8FF277554872}" type="presParOf" srcId="{AE6429B2-28A5-4C1E-B31A-503F05C21423}" destId="{D7BE918C-DCC5-4F53-A6F4-5100227D8ED7}" srcOrd="3" destOrd="0" presId="urn:microsoft.com/office/officeart/2005/8/layout/vProcess5"/>
    <dgm:cxn modelId="{2A19254C-4879-4400-A6C0-AAA394AA0F40}" type="presParOf" srcId="{AE6429B2-28A5-4C1E-B31A-503F05C21423}" destId="{B819CB59-E60B-4734-8F36-C47469C5FE15}" srcOrd="4" destOrd="0" presId="urn:microsoft.com/office/officeart/2005/8/layout/vProcess5"/>
    <dgm:cxn modelId="{C12AFB85-8E19-42B1-9A17-ABF90527B669}" type="presParOf" srcId="{AE6429B2-28A5-4C1E-B31A-503F05C21423}" destId="{F9E2E1E8-7480-471F-ACCB-0371FD3A95A4}" srcOrd="5" destOrd="0" presId="urn:microsoft.com/office/officeart/2005/8/layout/vProcess5"/>
    <dgm:cxn modelId="{C0E74FDD-5F05-4E37-BE4E-39AEB6A60E0C}" type="presParOf" srcId="{AE6429B2-28A5-4C1E-B31A-503F05C21423}" destId="{8A59F656-500B-4159-82C2-736C88823AB8}" srcOrd="6" destOrd="0" presId="urn:microsoft.com/office/officeart/2005/8/layout/vProcess5"/>
    <dgm:cxn modelId="{94E22685-6A61-4009-9DAE-B9E277A96FD9}" type="presParOf" srcId="{AE6429B2-28A5-4C1E-B31A-503F05C21423}" destId="{061594F4-E6FD-4BB6-A993-E9B92FF22A52}" srcOrd="7" destOrd="0" presId="urn:microsoft.com/office/officeart/2005/8/layout/vProcess5"/>
    <dgm:cxn modelId="{DD2D5BB8-C60A-4F4E-B542-52277C3A05EE}" type="presParOf" srcId="{AE6429B2-28A5-4C1E-B31A-503F05C21423}" destId="{6D773570-B5A5-44EB-85D5-EA50083C6E79}" srcOrd="8" destOrd="0" presId="urn:microsoft.com/office/officeart/2005/8/layout/vProcess5"/>
    <dgm:cxn modelId="{507FCBE3-1856-4F55-943B-5B45316216BD}" type="presParOf" srcId="{AE6429B2-28A5-4C1E-B31A-503F05C21423}" destId="{D5EB62B9-5533-4741-AA2B-A57C45AC408B}" srcOrd="9" destOrd="0" presId="urn:microsoft.com/office/officeart/2005/8/layout/vProcess5"/>
    <dgm:cxn modelId="{18073E75-61C8-4577-9BB7-4F1E6B7DD458}" type="presParOf" srcId="{AE6429B2-28A5-4C1E-B31A-503F05C21423}" destId="{B4DE7708-FAC6-45C1-BE00-771E9A447673}" srcOrd="10" destOrd="0" presId="urn:microsoft.com/office/officeart/2005/8/layout/vProcess5"/>
    <dgm:cxn modelId="{78FA1DF4-46E1-445C-85A2-8C9DCD9AED0C}" type="presParOf" srcId="{AE6429B2-28A5-4C1E-B31A-503F05C21423}" destId="{6E27DB51-88E9-483C-9FF7-DDA42A6A5E2D}" srcOrd="11" destOrd="0" presId="urn:microsoft.com/office/officeart/2005/8/layout/vProcess5"/>
    <dgm:cxn modelId="{C5D183B5-8DFE-47A1-A1B8-0CB17B7DA0FE}" type="presParOf" srcId="{AE6429B2-28A5-4C1E-B31A-503F05C21423}" destId="{128C6163-643A-4D98-BE6A-D033212E6304}" srcOrd="12" destOrd="0" presId="urn:microsoft.com/office/officeart/2005/8/layout/vProcess5"/>
    <dgm:cxn modelId="{C8E599F8-2BA8-4549-BF4D-0D5A99476A50}" type="presParOf" srcId="{AE6429B2-28A5-4C1E-B31A-503F05C21423}" destId="{048701FE-E6FC-4CEC-AEC6-98FC41DC3E47}" srcOrd="13" destOrd="0" presId="urn:microsoft.com/office/officeart/2005/8/layout/vProcess5"/>
    <dgm:cxn modelId="{8D909228-A7E5-4EA2-8466-BC167BB414DF}" type="presParOf" srcId="{AE6429B2-28A5-4C1E-B31A-503F05C21423}" destId="{BAF5051A-A641-40E5-8971-F6DE8C112FBD}"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1818E84-D58C-4909-AB15-842FC38AA133}" type="doc">
      <dgm:prSet loTypeId="urn:microsoft.com/office/officeart/2005/8/layout/hierarchy1" loCatId="hierarchy" qsTypeId="urn:microsoft.com/office/officeart/2005/8/quickstyle/simple1" qsCatId="simple" csTypeId="urn:microsoft.com/office/officeart/2005/8/colors/accent2_2" csCatId="accent2"/>
      <dgm:spPr/>
      <dgm:t>
        <a:bodyPr/>
        <a:lstStyle/>
        <a:p>
          <a:endParaRPr lang="en-US"/>
        </a:p>
      </dgm:t>
    </dgm:pt>
    <dgm:pt modelId="{73069A4B-65B4-47B4-B307-0F72E1832324}">
      <dgm:prSet/>
      <dgm:spPr/>
      <dgm:t>
        <a:bodyPr/>
        <a:lstStyle/>
        <a:p>
          <a:r>
            <a:rPr lang="he-IL"/>
            <a:t>עליה במודעות.</a:t>
          </a:r>
          <a:endParaRPr lang="en-US"/>
        </a:p>
      </dgm:t>
    </dgm:pt>
    <dgm:pt modelId="{1D676005-B669-4868-9D6D-12BA65E8C077}" type="parTrans" cxnId="{44C601C3-C08B-4FD6-B166-CEADE621CF2B}">
      <dgm:prSet/>
      <dgm:spPr/>
      <dgm:t>
        <a:bodyPr/>
        <a:lstStyle/>
        <a:p>
          <a:endParaRPr lang="en-US"/>
        </a:p>
      </dgm:t>
    </dgm:pt>
    <dgm:pt modelId="{9B4152A0-6740-43DF-AB2D-E0062A09BF64}" type="sibTrans" cxnId="{44C601C3-C08B-4FD6-B166-CEADE621CF2B}">
      <dgm:prSet/>
      <dgm:spPr/>
      <dgm:t>
        <a:bodyPr/>
        <a:lstStyle/>
        <a:p>
          <a:endParaRPr lang="en-US"/>
        </a:p>
      </dgm:t>
    </dgm:pt>
    <dgm:pt modelId="{C3DC6D76-2CE4-456D-89D7-30E5028E9EE0}">
      <dgm:prSet/>
      <dgm:spPr/>
      <dgm:t>
        <a:bodyPr/>
        <a:lstStyle/>
        <a:p>
          <a:r>
            <a:rPr lang="he-IL"/>
            <a:t>תמריץ הורי. </a:t>
          </a:r>
          <a:endParaRPr lang="en-US"/>
        </a:p>
      </dgm:t>
    </dgm:pt>
    <dgm:pt modelId="{C69EFE62-0137-433D-8BC2-E695FB1E0968}" type="parTrans" cxnId="{2E1FD739-4EA1-4CEF-8CC2-2DDD97305E0E}">
      <dgm:prSet/>
      <dgm:spPr/>
      <dgm:t>
        <a:bodyPr/>
        <a:lstStyle/>
        <a:p>
          <a:endParaRPr lang="en-US"/>
        </a:p>
      </dgm:t>
    </dgm:pt>
    <dgm:pt modelId="{174E7F2E-7EB8-4C4B-A6C9-FEC31F6546D2}" type="sibTrans" cxnId="{2E1FD739-4EA1-4CEF-8CC2-2DDD97305E0E}">
      <dgm:prSet/>
      <dgm:spPr/>
      <dgm:t>
        <a:bodyPr/>
        <a:lstStyle/>
        <a:p>
          <a:endParaRPr lang="en-US"/>
        </a:p>
      </dgm:t>
    </dgm:pt>
    <dgm:pt modelId="{DF92B113-4A16-4BA5-8EE7-039A266FD550}">
      <dgm:prSet/>
      <dgm:spPr/>
      <dgm:t>
        <a:bodyPr/>
        <a:lstStyle/>
        <a:p>
          <a:r>
            <a:rPr lang="he-IL"/>
            <a:t>יתרון או חיסרון? </a:t>
          </a:r>
          <a:endParaRPr lang="en-US"/>
        </a:p>
      </dgm:t>
    </dgm:pt>
    <dgm:pt modelId="{905FD39F-0B9D-4E60-9252-E25C86132832}" type="parTrans" cxnId="{B9833469-B935-45F1-8A78-41251924EEB3}">
      <dgm:prSet/>
      <dgm:spPr/>
      <dgm:t>
        <a:bodyPr/>
        <a:lstStyle/>
        <a:p>
          <a:endParaRPr lang="en-US"/>
        </a:p>
      </dgm:t>
    </dgm:pt>
    <dgm:pt modelId="{A3541FFD-F498-4669-9F3A-D607285CAE6C}" type="sibTrans" cxnId="{B9833469-B935-45F1-8A78-41251924EEB3}">
      <dgm:prSet/>
      <dgm:spPr/>
      <dgm:t>
        <a:bodyPr/>
        <a:lstStyle/>
        <a:p>
          <a:endParaRPr lang="en-US"/>
        </a:p>
      </dgm:t>
    </dgm:pt>
    <dgm:pt modelId="{99058886-8BE1-46CB-BC87-11D691735CCC}" type="pres">
      <dgm:prSet presAssocID="{51818E84-D58C-4909-AB15-842FC38AA133}" presName="hierChild1" presStyleCnt="0">
        <dgm:presLayoutVars>
          <dgm:chPref val="1"/>
          <dgm:dir/>
          <dgm:animOne val="branch"/>
          <dgm:animLvl val="lvl"/>
          <dgm:resizeHandles/>
        </dgm:presLayoutVars>
      </dgm:prSet>
      <dgm:spPr/>
    </dgm:pt>
    <dgm:pt modelId="{7BDD0F85-23AF-428E-B4B3-AFB9BFED1412}" type="pres">
      <dgm:prSet presAssocID="{73069A4B-65B4-47B4-B307-0F72E1832324}" presName="hierRoot1" presStyleCnt="0"/>
      <dgm:spPr/>
    </dgm:pt>
    <dgm:pt modelId="{85E56B2A-5B8E-4C6D-B317-0DE9CD58CF0D}" type="pres">
      <dgm:prSet presAssocID="{73069A4B-65B4-47B4-B307-0F72E1832324}" presName="composite" presStyleCnt="0"/>
      <dgm:spPr/>
    </dgm:pt>
    <dgm:pt modelId="{A0BB9510-C4FA-4A7D-9CC3-802ED69A6BE9}" type="pres">
      <dgm:prSet presAssocID="{73069A4B-65B4-47B4-B307-0F72E1832324}" presName="background" presStyleLbl="node0" presStyleIdx="0" presStyleCnt="3"/>
      <dgm:spPr/>
    </dgm:pt>
    <dgm:pt modelId="{FE1BA9F8-0EE4-47B5-91F9-37A1AD1847A3}" type="pres">
      <dgm:prSet presAssocID="{73069A4B-65B4-47B4-B307-0F72E1832324}" presName="text" presStyleLbl="fgAcc0" presStyleIdx="0" presStyleCnt="3">
        <dgm:presLayoutVars>
          <dgm:chPref val="3"/>
        </dgm:presLayoutVars>
      </dgm:prSet>
      <dgm:spPr/>
    </dgm:pt>
    <dgm:pt modelId="{BBAD05EA-3D3A-447A-9F7D-E2EA24CB9B01}" type="pres">
      <dgm:prSet presAssocID="{73069A4B-65B4-47B4-B307-0F72E1832324}" presName="hierChild2" presStyleCnt="0"/>
      <dgm:spPr/>
    </dgm:pt>
    <dgm:pt modelId="{91150DDA-45B5-4217-A1DB-7CF1D15D5BFD}" type="pres">
      <dgm:prSet presAssocID="{C3DC6D76-2CE4-456D-89D7-30E5028E9EE0}" presName="hierRoot1" presStyleCnt="0"/>
      <dgm:spPr/>
    </dgm:pt>
    <dgm:pt modelId="{9EC36793-1E88-4DB0-BDEE-FEC9A43473A1}" type="pres">
      <dgm:prSet presAssocID="{C3DC6D76-2CE4-456D-89D7-30E5028E9EE0}" presName="composite" presStyleCnt="0"/>
      <dgm:spPr/>
    </dgm:pt>
    <dgm:pt modelId="{9907AA3F-5BDF-40E0-BA8C-BAEE9E98F5FF}" type="pres">
      <dgm:prSet presAssocID="{C3DC6D76-2CE4-456D-89D7-30E5028E9EE0}" presName="background" presStyleLbl="node0" presStyleIdx="1" presStyleCnt="3"/>
      <dgm:spPr/>
    </dgm:pt>
    <dgm:pt modelId="{DC3BC88F-6379-4E13-9AD9-2C9F913CA4C5}" type="pres">
      <dgm:prSet presAssocID="{C3DC6D76-2CE4-456D-89D7-30E5028E9EE0}" presName="text" presStyleLbl="fgAcc0" presStyleIdx="1" presStyleCnt="3">
        <dgm:presLayoutVars>
          <dgm:chPref val="3"/>
        </dgm:presLayoutVars>
      </dgm:prSet>
      <dgm:spPr/>
    </dgm:pt>
    <dgm:pt modelId="{90C8B89C-A17C-445D-9A99-5269E151B811}" type="pres">
      <dgm:prSet presAssocID="{C3DC6D76-2CE4-456D-89D7-30E5028E9EE0}" presName="hierChild2" presStyleCnt="0"/>
      <dgm:spPr/>
    </dgm:pt>
    <dgm:pt modelId="{69F479B5-3DAE-4649-BA1D-1A3A0971B91E}" type="pres">
      <dgm:prSet presAssocID="{DF92B113-4A16-4BA5-8EE7-039A266FD550}" presName="hierRoot1" presStyleCnt="0"/>
      <dgm:spPr/>
    </dgm:pt>
    <dgm:pt modelId="{3D8B4CF1-3B45-49FB-9EF3-2BE4D161468A}" type="pres">
      <dgm:prSet presAssocID="{DF92B113-4A16-4BA5-8EE7-039A266FD550}" presName="composite" presStyleCnt="0"/>
      <dgm:spPr/>
    </dgm:pt>
    <dgm:pt modelId="{F3EA3C1E-4872-4ADB-9A25-1DC987AD34ED}" type="pres">
      <dgm:prSet presAssocID="{DF92B113-4A16-4BA5-8EE7-039A266FD550}" presName="background" presStyleLbl="node0" presStyleIdx="2" presStyleCnt="3"/>
      <dgm:spPr/>
    </dgm:pt>
    <dgm:pt modelId="{6B11FBC9-99BD-40B2-824F-75AEA494109F}" type="pres">
      <dgm:prSet presAssocID="{DF92B113-4A16-4BA5-8EE7-039A266FD550}" presName="text" presStyleLbl="fgAcc0" presStyleIdx="2" presStyleCnt="3">
        <dgm:presLayoutVars>
          <dgm:chPref val="3"/>
        </dgm:presLayoutVars>
      </dgm:prSet>
      <dgm:spPr/>
    </dgm:pt>
    <dgm:pt modelId="{4AE68A67-24D8-44D0-9A0C-5B2052392A70}" type="pres">
      <dgm:prSet presAssocID="{DF92B113-4A16-4BA5-8EE7-039A266FD550}" presName="hierChild2" presStyleCnt="0"/>
      <dgm:spPr/>
    </dgm:pt>
  </dgm:ptLst>
  <dgm:cxnLst>
    <dgm:cxn modelId="{8D0CA40B-CD79-4F6D-8CD0-64886D627061}" type="presOf" srcId="{DF92B113-4A16-4BA5-8EE7-039A266FD550}" destId="{6B11FBC9-99BD-40B2-824F-75AEA494109F}" srcOrd="0" destOrd="0" presId="urn:microsoft.com/office/officeart/2005/8/layout/hierarchy1"/>
    <dgm:cxn modelId="{F0679815-5CFE-4279-987F-3970631DDE4F}" type="presOf" srcId="{C3DC6D76-2CE4-456D-89D7-30E5028E9EE0}" destId="{DC3BC88F-6379-4E13-9AD9-2C9F913CA4C5}" srcOrd="0" destOrd="0" presId="urn:microsoft.com/office/officeart/2005/8/layout/hierarchy1"/>
    <dgm:cxn modelId="{BD4E031A-4095-4551-8E92-3B8FBDC33A79}" type="presOf" srcId="{73069A4B-65B4-47B4-B307-0F72E1832324}" destId="{FE1BA9F8-0EE4-47B5-91F9-37A1AD1847A3}" srcOrd="0" destOrd="0" presId="urn:microsoft.com/office/officeart/2005/8/layout/hierarchy1"/>
    <dgm:cxn modelId="{2E1FD739-4EA1-4CEF-8CC2-2DDD97305E0E}" srcId="{51818E84-D58C-4909-AB15-842FC38AA133}" destId="{C3DC6D76-2CE4-456D-89D7-30E5028E9EE0}" srcOrd="1" destOrd="0" parTransId="{C69EFE62-0137-433D-8BC2-E695FB1E0968}" sibTransId="{174E7F2E-7EB8-4C4B-A6C9-FEC31F6546D2}"/>
    <dgm:cxn modelId="{B9833469-B935-45F1-8A78-41251924EEB3}" srcId="{51818E84-D58C-4909-AB15-842FC38AA133}" destId="{DF92B113-4A16-4BA5-8EE7-039A266FD550}" srcOrd="2" destOrd="0" parTransId="{905FD39F-0B9D-4E60-9252-E25C86132832}" sibTransId="{A3541FFD-F498-4669-9F3A-D607285CAE6C}"/>
    <dgm:cxn modelId="{65A41D9F-A097-4A9D-8178-D2E1D3923A9B}" type="presOf" srcId="{51818E84-D58C-4909-AB15-842FC38AA133}" destId="{99058886-8BE1-46CB-BC87-11D691735CCC}" srcOrd="0" destOrd="0" presId="urn:microsoft.com/office/officeart/2005/8/layout/hierarchy1"/>
    <dgm:cxn modelId="{44C601C3-C08B-4FD6-B166-CEADE621CF2B}" srcId="{51818E84-D58C-4909-AB15-842FC38AA133}" destId="{73069A4B-65B4-47B4-B307-0F72E1832324}" srcOrd="0" destOrd="0" parTransId="{1D676005-B669-4868-9D6D-12BA65E8C077}" sibTransId="{9B4152A0-6740-43DF-AB2D-E0062A09BF64}"/>
    <dgm:cxn modelId="{371AF2AB-363D-4E75-944A-35DE9FEEB64A}" type="presParOf" srcId="{99058886-8BE1-46CB-BC87-11D691735CCC}" destId="{7BDD0F85-23AF-428E-B4B3-AFB9BFED1412}" srcOrd="0" destOrd="0" presId="urn:microsoft.com/office/officeart/2005/8/layout/hierarchy1"/>
    <dgm:cxn modelId="{DA086679-5C23-4030-A07E-66EAE3359D31}" type="presParOf" srcId="{7BDD0F85-23AF-428E-B4B3-AFB9BFED1412}" destId="{85E56B2A-5B8E-4C6D-B317-0DE9CD58CF0D}" srcOrd="0" destOrd="0" presId="urn:microsoft.com/office/officeart/2005/8/layout/hierarchy1"/>
    <dgm:cxn modelId="{44BF6108-3061-45BC-B94F-AADB0C683AC8}" type="presParOf" srcId="{85E56B2A-5B8E-4C6D-B317-0DE9CD58CF0D}" destId="{A0BB9510-C4FA-4A7D-9CC3-802ED69A6BE9}" srcOrd="0" destOrd="0" presId="urn:microsoft.com/office/officeart/2005/8/layout/hierarchy1"/>
    <dgm:cxn modelId="{5AA04319-2770-4274-8AA1-E99063D739D9}" type="presParOf" srcId="{85E56B2A-5B8E-4C6D-B317-0DE9CD58CF0D}" destId="{FE1BA9F8-0EE4-47B5-91F9-37A1AD1847A3}" srcOrd="1" destOrd="0" presId="urn:microsoft.com/office/officeart/2005/8/layout/hierarchy1"/>
    <dgm:cxn modelId="{2571E3FD-A865-4AC8-9C9F-FCEFA92448DF}" type="presParOf" srcId="{7BDD0F85-23AF-428E-B4B3-AFB9BFED1412}" destId="{BBAD05EA-3D3A-447A-9F7D-E2EA24CB9B01}" srcOrd="1" destOrd="0" presId="urn:microsoft.com/office/officeart/2005/8/layout/hierarchy1"/>
    <dgm:cxn modelId="{473EE93E-1F69-45D4-A03E-E4B381113B5C}" type="presParOf" srcId="{99058886-8BE1-46CB-BC87-11D691735CCC}" destId="{91150DDA-45B5-4217-A1DB-7CF1D15D5BFD}" srcOrd="1" destOrd="0" presId="urn:microsoft.com/office/officeart/2005/8/layout/hierarchy1"/>
    <dgm:cxn modelId="{2F22715B-3486-4C0F-8649-3C66D6C6BA60}" type="presParOf" srcId="{91150DDA-45B5-4217-A1DB-7CF1D15D5BFD}" destId="{9EC36793-1E88-4DB0-BDEE-FEC9A43473A1}" srcOrd="0" destOrd="0" presId="urn:microsoft.com/office/officeart/2005/8/layout/hierarchy1"/>
    <dgm:cxn modelId="{946BBCFA-8581-4648-AF20-8157B73EC2FB}" type="presParOf" srcId="{9EC36793-1E88-4DB0-BDEE-FEC9A43473A1}" destId="{9907AA3F-5BDF-40E0-BA8C-BAEE9E98F5FF}" srcOrd="0" destOrd="0" presId="urn:microsoft.com/office/officeart/2005/8/layout/hierarchy1"/>
    <dgm:cxn modelId="{ECB374B4-338B-4429-878E-9CCD7710C060}" type="presParOf" srcId="{9EC36793-1E88-4DB0-BDEE-FEC9A43473A1}" destId="{DC3BC88F-6379-4E13-9AD9-2C9F913CA4C5}" srcOrd="1" destOrd="0" presId="urn:microsoft.com/office/officeart/2005/8/layout/hierarchy1"/>
    <dgm:cxn modelId="{882B6974-CD8D-4EAB-9DA0-788C5524F3F1}" type="presParOf" srcId="{91150DDA-45B5-4217-A1DB-7CF1D15D5BFD}" destId="{90C8B89C-A17C-445D-9A99-5269E151B811}" srcOrd="1" destOrd="0" presId="urn:microsoft.com/office/officeart/2005/8/layout/hierarchy1"/>
    <dgm:cxn modelId="{9F79B267-FA8F-4A5B-8D3B-B2BF00F54264}" type="presParOf" srcId="{99058886-8BE1-46CB-BC87-11D691735CCC}" destId="{69F479B5-3DAE-4649-BA1D-1A3A0971B91E}" srcOrd="2" destOrd="0" presId="urn:microsoft.com/office/officeart/2005/8/layout/hierarchy1"/>
    <dgm:cxn modelId="{C3F53FAF-B0A7-41AC-97BB-BCA68BDD34DC}" type="presParOf" srcId="{69F479B5-3DAE-4649-BA1D-1A3A0971B91E}" destId="{3D8B4CF1-3B45-49FB-9EF3-2BE4D161468A}" srcOrd="0" destOrd="0" presId="urn:microsoft.com/office/officeart/2005/8/layout/hierarchy1"/>
    <dgm:cxn modelId="{9240A042-EF34-47A2-B273-0A9BABBD5F70}" type="presParOf" srcId="{3D8B4CF1-3B45-49FB-9EF3-2BE4D161468A}" destId="{F3EA3C1E-4872-4ADB-9A25-1DC987AD34ED}" srcOrd="0" destOrd="0" presId="urn:microsoft.com/office/officeart/2005/8/layout/hierarchy1"/>
    <dgm:cxn modelId="{AB04A64B-862C-4713-B7FE-2748B8BBD49C}" type="presParOf" srcId="{3D8B4CF1-3B45-49FB-9EF3-2BE4D161468A}" destId="{6B11FBC9-99BD-40B2-824F-75AEA494109F}" srcOrd="1" destOrd="0" presId="urn:microsoft.com/office/officeart/2005/8/layout/hierarchy1"/>
    <dgm:cxn modelId="{58CE674C-6F81-453B-BB4D-C6AF7A64B508}" type="presParOf" srcId="{69F479B5-3DAE-4649-BA1D-1A3A0971B91E}" destId="{4AE68A67-24D8-44D0-9A0C-5B2052392A70}"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0720D7-28E0-4DC7-BC31-7F74734F314B}">
      <dsp:nvSpPr>
        <dsp:cNvPr id="0" name=""/>
        <dsp:cNvSpPr/>
      </dsp:nvSpPr>
      <dsp:spPr>
        <a:xfrm>
          <a:off x="0" y="0"/>
          <a:ext cx="7392921" cy="517478"/>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he-IL" sz="2200" kern="1200" dirty="0"/>
            <a:t>גנטיים?</a:t>
          </a:r>
          <a:endParaRPr lang="en-US" sz="2200" kern="1200" dirty="0"/>
        </a:p>
      </dsp:txBody>
      <dsp:txXfrm>
        <a:off x="15156" y="15156"/>
        <a:ext cx="6773977" cy="487166"/>
      </dsp:txXfrm>
    </dsp:sp>
    <dsp:sp modelId="{CD8D2C75-2F7F-4B6A-B919-0949CF449DFF}">
      <dsp:nvSpPr>
        <dsp:cNvPr id="0" name=""/>
        <dsp:cNvSpPr/>
      </dsp:nvSpPr>
      <dsp:spPr>
        <a:xfrm>
          <a:off x="552068" y="589351"/>
          <a:ext cx="7392921" cy="517478"/>
        </a:xfrm>
        <a:prstGeom prst="roundRect">
          <a:avLst>
            <a:gd name="adj" fmla="val 10000"/>
          </a:avLst>
        </a:prstGeom>
        <a:solidFill>
          <a:schemeClr val="accent2">
            <a:hueOff val="840789"/>
            <a:satOff val="-893"/>
            <a:lumOff val="68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he-IL" sz="2200" kern="1200" dirty="0"/>
            <a:t>עובריים?</a:t>
          </a:r>
          <a:endParaRPr lang="en-US" sz="2200" kern="1200" dirty="0"/>
        </a:p>
      </dsp:txBody>
      <dsp:txXfrm>
        <a:off x="567224" y="604507"/>
        <a:ext cx="6474179" cy="487166"/>
      </dsp:txXfrm>
    </dsp:sp>
    <dsp:sp modelId="{D7BE918C-DCC5-4F53-A6F4-5100227D8ED7}">
      <dsp:nvSpPr>
        <dsp:cNvPr id="0" name=""/>
        <dsp:cNvSpPr/>
      </dsp:nvSpPr>
      <dsp:spPr>
        <a:xfrm>
          <a:off x="1104137" y="1178702"/>
          <a:ext cx="7392921" cy="517478"/>
        </a:xfrm>
        <a:prstGeom prst="roundRect">
          <a:avLst>
            <a:gd name="adj" fmla="val 10000"/>
          </a:avLst>
        </a:prstGeom>
        <a:solidFill>
          <a:schemeClr val="accent2">
            <a:hueOff val="1681577"/>
            <a:satOff val="-1786"/>
            <a:lumOff val="137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he-IL" sz="2200" kern="1200"/>
            <a:t>סביבתיים?</a:t>
          </a:r>
          <a:endParaRPr lang="en-US" sz="2200" kern="1200"/>
        </a:p>
      </dsp:txBody>
      <dsp:txXfrm>
        <a:off x="1119293" y="1193858"/>
        <a:ext cx="6474179" cy="487166"/>
      </dsp:txXfrm>
    </dsp:sp>
    <dsp:sp modelId="{B819CB59-E60B-4734-8F36-C47469C5FE15}">
      <dsp:nvSpPr>
        <dsp:cNvPr id="0" name=""/>
        <dsp:cNvSpPr/>
      </dsp:nvSpPr>
      <dsp:spPr>
        <a:xfrm>
          <a:off x="1656206" y="1768053"/>
          <a:ext cx="7392921" cy="517478"/>
        </a:xfrm>
        <a:prstGeom prst="roundRect">
          <a:avLst>
            <a:gd name="adj" fmla="val 10000"/>
          </a:avLst>
        </a:prstGeom>
        <a:solidFill>
          <a:schemeClr val="accent2">
            <a:hueOff val="2522366"/>
            <a:satOff val="-2679"/>
            <a:lumOff val="205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he-IL" sz="2200" kern="1200" dirty="0"/>
            <a:t>שינויים </a:t>
          </a:r>
          <a:r>
            <a:rPr lang="he-IL" sz="2200" kern="1200" dirty="0" err="1"/>
            <a:t>באיבחון</a:t>
          </a:r>
          <a:r>
            <a:rPr lang="he-IL" sz="2200" kern="1200" dirty="0"/>
            <a:t>? </a:t>
          </a:r>
          <a:endParaRPr lang="en-US" sz="2200" kern="1200" dirty="0"/>
        </a:p>
      </dsp:txBody>
      <dsp:txXfrm>
        <a:off x="1671362" y="1783209"/>
        <a:ext cx="6474179" cy="487166"/>
      </dsp:txXfrm>
    </dsp:sp>
    <dsp:sp modelId="{F9E2E1E8-7480-471F-ACCB-0371FD3A95A4}">
      <dsp:nvSpPr>
        <dsp:cNvPr id="0" name=""/>
        <dsp:cNvSpPr/>
      </dsp:nvSpPr>
      <dsp:spPr>
        <a:xfrm>
          <a:off x="2208275" y="2357404"/>
          <a:ext cx="7392921" cy="517478"/>
        </a:xfrm>
        <a:prstGeom prst="roundRect">
          <a:avLst>
            <a:gd name="adj" fmla="val 10000"/>
          </a:avLst>
        </a:prstGeom>
        <a:solidFill>
          <a:schemeClr val="accent2">
            <a:hueOff val="3363155"/>
            <a:satOff val="-3572"/>
            <a:lumOff val="274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he-IL" sz="2200" kern="1200"/>
            <a:t>שינויים בערכים החברתיים?</a:t>
          </a:r>
          <a:endParaRPr lang="en-US" sz="2200" kern="1200"/>
        </a:p>
      </dsp:txBody>
      <dsp:txXfrm>
        <a:off x="2223431" y="2372560"/>
        <a:ext cx="6474179" cy="487166"/>
      </dsp:txXfrm>
    </dsp:sp>
    <dsp:sp modelId="{8A59F656-500B-4159-82C2-736C88823AB8}">
      <dsp:nvSpPr>
        <dsp:cNvPr id="0" name=""/>
        <dsp:cNvSpPr/>
      </dsp:nvSpPr>
      <dsp:spPr>
        <a:xfrm>
          <a:off x="7056560" y="378047"/>
          <a:ext cx="336361" cy="336361"/>
        </a:xfrm>
        <a:prstGeom prst="downArrow">
          <a:avLst>
            <a:gd name="adj1" fmla="val 55000"/>
            <a:gd name="adj2" fmla="val 45000"/>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7132241" y="378047"/>
        <a:ext cx="184999" cy="253112"/>
      </dsp:txXfrm>
    </dsp:sp>
    <dsp:sp modelId="{061594F4-E6FD-4BB6-A993-E9B92FF22A52}">
      <dsp:nvSpPr>
        <dsp:cNvPr id="0" name=""/>
        <dsp:cNvSpPr/>
      </dsp:nvSpPr>
      <dsp:spPr>
        <a:xfrm>
          <a:off x="7608629" y="967398"/>
          <a:ext cx="336361" cy="336361"/>
        </a:xfrm>
        <a:prstGeom prst="downArrow">
          <a:avLst>
            <a:gd name="adj1" fmla="val 55000"/>
            <a:gd name="adj2" fmla="val 45000"/>
          </a:avLst>
        </a:prstGeom>
        <a:solidFill>
          <a:schemeClr val="accent2">
            <a:tint val="40000"/>
            <a:alpha val="90000"/>
            <a:hueOff val="1394490"/>
            <a:satOff val="476"/>
            <a:lumOff val="146"/>
            <a:alphaOff val="0"/>
          </a:schemeClr>
        </a:solidFill>
        <a:ln w="15875" cap="flat" cmpd="sng" algn="ctr">
          <a:solidFill>
            <a:schemeClr val="accent2">
              <a:tint val="40000"/>
              <a:alpha val="90000"/>
              <a:hueOff val="1394490"/>
              <a:satOff val="476"/>
              <a:lumOff val="14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7684310" y="967398"/>
        <a:ext cx="184999" cy="253112"/>
      </dsp:txXfrm>
    </dsp:sp>
    <dsp:sp modelId="{6D773570-B5A5-44EB-85D5-EA50083C6E79}">
      <dsp:nvSpPr>
        <dsp:cNvPr id="0" name=""/>
        <dsp:cNvSpPr/>
      </dsp:nvSpPr>
      <dsp:spPr>
        <a:xfrm>
          <a:off x="8160698" y="1548124"/>
          <a:ext cx="336361" cy="336361"/>
        </a:xfrm>
        <a:prstGeom prst="downArrow">
          <a:avLst>
            <a:gd name="adj1" fmla="val 55000"/>
            <a:gd name="adj2" fmla="val 45000"/>
          </a:avLst>
        </a:prstGeom>
        <a:solidFill>
          <a:schemeClr val="accent2">
            <a:tint val="40000"/>
            <a:alpha val="90000"/>
            <a:hueOff val="2788980"/>
            <a:satOff val="952"/>
            <a:lumOff val="293"/>
            <a:alphaOff val="0"/>
          </a:schemeClr>
        </a:solidFill>
        <a:ln w="15875" cap="flat" cmpd="sng" algn="ctr">
          <a:solidFill>
            <a:schemeClr val="accent2">
              <a:tint val="40000"/>
              <a:alpha val="90000"/>
              <a:hueOff val="2788980"/>
              <a:satOff val="952"/>
              <a:lumOff val="29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8236379" y="1548124"/>
        <a:ext cx="184999" cy="253112"/>
      </dsp:txXfrm>
    </dsp:sp>
    <dsp:sp modelId="{D5EB62B9-5533-4741-AA2B-A57C45AC408B}">
      <dsp:nvSpPr>
        <dsp:cNvPr id="0" name=""/>
        <dsp:cNvSpPr/>
      </dsp:nvSpPr>
      <dsp:spPr>
        <a:xfrm>
          <a:off x="8712766" y="2143225"/>
          <a:ext cx="336361" cy="336361"/>
        </a:xfrm>
        <a:prstGeom prst="downArrow">
          <a:avLst>
            <a:gd name="adj1" fmla="val 55000"/>
            <a:gd name="adj2" fmla="val 45000"/>
          </a:avLst>
        </a:prstGeom>
        <a:solidFill>
          <a:schemeClr val="accent2">
            <a:tint val="40000"/>
            <a:alpha val="90000"/>
            <a:hueOff val="4183470"/>
            <a:satOff val="1428"/>
            <a:lumOff val="439"/>
            <a:alphaOff val="0"/>
          </a:schemeClr>
        </a:solidFill>
        <a:ln w="15875" cap="flat" cmpd="sng" algn="ctr">
          <a:solidFill>
            <a:schemeClr val="accent2">
              <a:tint val="40000"/>
              <a:alpha val="90000"/>
              <a:hueOff val="4183470"/>
              <a:satOff val="1428"/>
              <a:lumOff val="43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8788447" y="2143225"/>
        <a:ext cx="184999" cy="2531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BB9510-C4FA-4A7D-9CC3-802ED69A6BE9}">
      <dsp:nvSpPr>
        <dsp:cNvPr id="0" name=""/>
        <dsp:cNvSpPr/>
      </dsp:nvSpPr>
      <dsp:spPr>
        <a:xfrm>
          <a:off x="0" y="437566"/>
          <a:ext cx="2700336" cy="1714713"/>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E1BA9F8-0EE4-47B5-91F9-37A1AD1847A3}">
      <dsp:nvSpPr>
        <dsp:cNvPr id="0" name=""/>
        <dsp:cNvSpPr/>
      </dsp:nvSpPr>
      <dsp:spPr>
        <a:xfrm>
          <a:off x="300037" y="722602"/>
          <a:ext cx="2700336" cy="1714713"/>
        </a:xfrm>
        <a:prstGeom prst="roundRect">
          <a:avLst>
            <a:gd name="adj" fmla="val 10000"/>
          </a:avLst>
        </a:prstGeom>
        <a:solidFill>
          <a:schemeClr val="lt1">
            <a:alpha val="9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5260" tIns="175260" rIns="175260" bIns="175260" numCol="1" spcCol="1270" anchor="ctr" anchorCtr="0">
          <a:noAutofit/>
        </a:bodyPr>
        <a:lstStyle/>
        <a:p>
          <a:pPr marL="0" lvl="0" indent="0" algn="ctr" defTabSz="2044700">
            <a:lnSpc>
              <a:spcPct val="90000"/>
            </a:lnSpc>
            <a:spcBef>
              <a:spcPct val="0"/>
            </a:spcBef>
            <a:spcAft>
              <a:spcPct val="35000"/>
            </a:spcAft>
            <a:buNone/>
          </a:pPr>
          <a:r>
            <a:rPr lang="he-IL" sz="4600" kern="1200"/>
            <a:t>עליה במודעות.</a:t>
          </a:r>
          <a:endParaRPr lang="en-US" sz="4600" kern="1200"/>
        </a:p>
      </dsp:txBody>
      <dsp:txXfrm>
        <a:off x="350259" y="772824"/>
        <a:ext cx="2599892" cy="1614269"/>
      </dsp:txXfrm>
    </dsp:sp>
    <dsp:sp modelId="{9907AA3F-5BDF-40E0-BA8C-BAEE9E98F5FF}">
      <dsp:nvSpPr>
        <dsp:cNvPr id="0" name=""/>
        <dsp:cNvSpPr/>
      </dsp:nvSpPr>
      <dsp:spPr>
        <a:xfrm>
          <a:off x="3300411" y="437566"/>
          <a:ext cx="2700336" cy="1714713"/>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C3BC88F-6379-4E13-9AD9-2C9F913CA4C5}">
      <dsp:nvSpPr>
        <dsp:cNvPr id="0" name=""/>
        <dsp:cNvSpPr/>
      </dsp:nvSpPr>
      <dsp:spPr>
        <a:xfrm>
          <a:off x="3600448" y="722602"/>
          <a:ext cx="2700336" cy="1714713"/>
        </a:xfrm>
        <a:prstGeom prst="roundRect">
          <a:avLst>
            <a:gd name="adj" fmla="val 10000"/>
          </a:avLst>
        </a:prstGeom>
        <a:solidFill>
          <a:schemeClr val="lt1">
            <a:alpha val="9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5260" tIns="175260" rIns="175260" bIns="175260" numCol="1" spcCol="1270" anchor="ctr" anchorCtr="0">
          <a:noAutofit/>
        </a:bodyPr>
        <a:lstStyle/>
        <a:p>
          <a:pPr marL="0" lvl="0" indent="0" algn="ctr" defTabSz="2044700">
            <a:lnSpc>
              <a:spcPct val="90000"/>
            </a:lnSpc>
            <a:spcBef>
              <a:spcPct val="0"/>
            </a:spcBef>
            <a:spcAft>
              <a:spcPct val="35000"/>
            </a:spcAft>
            <a:buNone/>
          </a:pPr>
          <a:r>
            <a:rPr lang="he-IL" sz="4600" kern="1200"/>
            <a:t>תמריץ הורי. </a:t>
          </a:r>
          <a:endParaRPr lang="en-US" sz="4600" kern="1200"/>
        </a:p>
      </dsp:txBody>
      <dsp:txXfrm>
        <a:off x="3650670" y="772824"/>
        <a:ext cx="2599892" cy="1614269"/>
      </dsp:txXfrm>
    </dsp:sp>
    <dsp:sp modelId="{F3EA3C1E-4872-4ADB-9A25-1DC987AD34ED}">
      <dsp:nvSpPr>
        <dsp:cNvPr id="0" name=""/>
        <dsp:cNvSpPr/>
      </dsp:nvSpPr>
      <dsp:spPr>
        <a:xfrm>
          <a:off x="6600822" y="437566"/>
          <a:ext cx="2700336" cy="1714713"/>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B11FBC9-99BD-40B2-824F-75AEA494109F}">
      <dsp:nvSpPr>
        <dsp:cNvPr id="0" name=""/>
        <dsp:cNvSpPr/>
      </dsp:nvSpPr>
      <dsp:spPr>
        <a:xfrm>
          <a:off x="6900860" y="722602"/>
          <a:ext cx="2700336" cy="1714713"/>
        </a:xfrm>
        <a:prstGeom prst="roundRect">
          <a:avLst>
            <a:gd name="adj" fmla="val 10000"/>
          </a:avLst>
        </a:prstGeom>
        <a:solidFill>
          <a:schemeClr val="lt1">
            <a:alpha val="9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5260" tIns="175260" rIns="175260" bIns="175260" numCol="1" spcCol="1270" anchor="ctr" anchorCtr="0">
          <a:noAutofit/>
        </a:bodyPr>
        <a:lstStyle/>
        <a:p>
          <a:pPr marL="0" lvl="0" indent="0" algn="ctr" defTabSz="2044700">
            <a:lnSpc>
              <a:spcPct val="90000"/>
            </a:lnSpc>
            <a:spcBef>
              <a:spcPct val="0"/>
            </a:spcBef>
            <a:spcAft>
              <a:spcPct val="35000"/>
            </a:spcAft>
            <a:buNone/>
          </a:pPr>
          <a:r>
            <a:rPr lang="he-IL" sz="4600" kern="1200"/>
            <a:t>יתרון או חיסרון? </a:t>
          </a:r>
          <a:endParaRPr lang="en-US" sz="4600" kern="1200"/>
        </a:p>
      </dsp:txBody>
      <dsp:txXfrm>
        <a:off x="6951082" y="772824"/>
        <a:ext cx="2599892" cy="1614269"/>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שקופית כותרת">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he-IL"/>
              <a:t>לחץ כדי לערוך סגנון כותרת של תבנית בסיס</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a:t>לחץ כדי לערוך סגנון כותרת משנה של תבנית בסיס</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73ACF77-12FF-4043-9E93-8FD6E3D65C7F}" type="datetimeFigureOut">
              <a:rPr lang="he-IL" smtClean="0"/>
              <a:t>כ"א/טבת/תשפ"א</a:t>
            </a:fld>
            <a:endParaRPr lang="he-IL"/>
          </a:p>
        </p:txBody>
      </p:sp>
      <p:sp>
        <p:nvSpPr>
          <p:cNvPr id="5" name="Footer Placeholder 4"/>
          <p:cNvSpPr>
            <a:spLocks noGrp="1"/>
          </p:cNvSpPr>
          <p:nvPr>
            <p:ph type="ftr" sz="quarter" idx="11"/>
          </p:nvPr>
        </p:nvSpPr>
        <p:spPr>
          <a:xfrm>
            <a:off x="2692397" y="5037663"/>
            <a:ext cx="5214635" cy="279400"/>
          </a:xfrm>
        </p:spPr>
        <p:txBody>
          <a:bodyPr/>
          <a:lstStyle/>
          <a:p>
            <a:endParaRPr lang="he-IL"/>
          </a:p>
        </p:txBody>
      </p:sp>
      <p:sp>
        <p:nvSpPr>
          <p:cNvPr id="6" name="Slide Number Placeholder 5"/>
          <p:cNvSpPr>
            <a:spLocks noGrp="1"/>
          </p:cNvSpPr>
          <p:nvPr>
            <p:ph type="sldNum" sz="quarter" idx="12"/>
          </p:nvPr>
        </p:nvSpPr>
        <p:spPr>
          <a:xfrm>
            <a:off x="8956900" y="5037663"/>
            <a:ext cx="551167" cy="279400"/>
          </a:xfrm>
        </p:spPr>
        <p:txBody>
          <a:bodyPr/>
          <a:lstStyle/>
          <a:p>
            <a:fld id="{D06A9884-78A3-4406-85AF-DBA092CB3C81}" type="slidenum">
              <a:rPr lang="he-IL" smtClean="0"/>
              <a:t>‹#›</a:t>
            </a:fld>
            <a:endParaRPr lang="he-IL"/>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648448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תמונה פנורמית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he-IL"/>
              <a:t>לחץ כדי לערוך סגנון כותרת של תבנית בסיס</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e-IL"/>
              <a:t>לחץ על הסמל כדי להוסיף תמונה</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B73ACF77-12FF-4043-9E93-8FD6E3D65C7F}" type="datetimeFigureOut">
              <a:rPr lang="he-IL" smtClean="0"/>
              <a:t>כ"א/טבת/תשפ"א</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D06A9884-78A3-4406-85AF-DBA092CB3C81}" type="slidenum">
              <a:rPr lang="he-IL" smtClean="0"/>
              <a:t>‹#›</a:t>
            </a:fld>
            <a:endParaRPr lang="he-IL"/>
          </a:p>
        </p:txBody>
      </p:sp>
    </p:spTree>
    <p:extLst>
      <p:ext uri="{BB962C8B-B14F-4D97-AF65-F5344CB8AC3E}">
        <p14:creationId xmlns:p14="http://schemas.microsoft.com/office/powerpoint/2010/main" val="8470538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כותרת וכיתוב">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לחץ כדי לערוך סגנונות טקסט של תבנית בסיס</a:t>
            </a:r>
          </a:p>
        </p:txBody>
      </p:sp>
      <p:sp>
        <p:nvSpPr>
          <p:cNvPr id="4" name="Date Placeholder 3"/>
          <p:cNvSpPr>
            <a:spLocks noGrp="1"/>
          </p:cNvSpPr>
          <p:nvPr>
            <p:ph type="dt" sz="half" idx="10"/>
          </p:nvPr>
        </p:nvSpPr>
        <p:spPr/>
        <p:txBody>
          <a:bodyPr/>
          <a:lstStyle/>
          <a:p>
            <a:fld id="{B73ACF77-12FF-4043-9E93-8FD6E3D65C7F}" type="datetimeFigureOut">
              <a:rPr lang="he-IL" smtClean="0"/>
              <a:t>כ"א/טבת/תשפ"א</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D06A9884-78A3-4406-85AF-DBA092CB3C81}" type="slidenum">
              <a:rPr lang="he-IL" smtClean="0"/>
              <a:t>‹#›</a:t>
            </a:fld>
            <a:endParaRPr lang="he-IL"/>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912624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ציטוט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he-IL"/>
              <a:t>לחץ כדי לערוך סגנון כותרת של תבנית בסיס</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he-IL"/>
              <a:t>לחץ כדי לערוך סגנונות טקסט של תבנית בסיס</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לחץ כדי לערוך סגנונות טקסט של תבנית בסיס</a:t>
            </a:r>
          </a:p>
        </p:txBody>
      </p:sp>
      <p:sp>
        <p:nvSpPr>
          <p:cNvPr id="4" name="Date Placeholder 3"/>
          <p:cNvSpPr>
            <a:spLocks noGrp="1"/>
          </p:cNvSpPr>
          <p:nvPr>
            <p:ph type="dt" sz="half" idx="10"/>
          </p:nvPr>
        </p:nvSpPr>
        <p:spPr/>
        <p:txBody>
          <a:bodyPr/>
          <a:lstStyle/>
          <a:p>
            <a:fld id="{B73ACF77-12FF-4043-9E93-8FD6E3D65C7F}" type="datetimeFigureOut">
              <a:rPr lang="he-IL" smtClean="0"/>
              <a:t>כ"א/טבת/תשפ"א</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D06A9884-78A3-4406-85AF-DBA092CB3C81}" type="slidenum">
              <a:rPr lang="he-IL" smtClean="0"/>
              <a:t>‹#›</a:t>
            </a:fld>
            <a:endParaRPr lang="he-IL"/>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295340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כרטיס שם">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לחץ כדי לערוך סגנונות טקסט של תבנית בסיס</a:t>
            </a:r>
          </a:p>
        </p:txBody>
      </p:sp>
      <p:sp>
        <p:nvSpPr>
          <p:cNvPr id="4" name="Date Placeholder 3"/>
          <p:cNvSpPr>
            <a:spLocks noGrp="1"/>
          </p:cNvSpPr>
          <p:nvPr>
            <p:ph type="dt" sz="half" idx="10"/>
          </p:nvPr>
        </p:nvSpPr>
        <p:spPr/>
        <p:txBody>
          <a:bodyPr/>
          <a:lstStyle/>
          <a:p>
            <a:fld id="{B73ACF77-12FF-4043-9E93-8FD6E3D65C7F}" type="datetimeFigureOut">
              <a:rPr lang="he-IL" smtClean="0"/>
              <a:t>כ"א/טבת/תשפ"א</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D06A9884-78A3-4406-85AF-DBA092CB3C81}" type="slidenum">
              <a:rPr lang="he-IL" smtClean="0"/>
              <a:t>‹#›</a:t>
            </a:fld>
            <a:endParaRPr lang="he-IL"/>
          </a:p>
        </p:txBody>
      </p:sp>
    </p:spTree>
    <p:extLst>
      <p:ext uri="{BB962C8B-B14F-4D97-AF65-F5344CB8AC3E}">
        <p14:creationId xmlns:p14="http://schemas.microsoft.com/office/powerpoint/2010/main" val="8455972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כרטיס שם עם ציטוט">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he-IL"/>
              <a:t>לחץ כדי לערוך סגנון כותרת של תבנית בסיס</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לחץ כדי לערוך סגנונות טקסט של תבנית בסיס</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לחץ כדי לערוך סגנונות טקסט של תבנית בסיס</a:t>
            </a:r>
          </a:p>
        </p:txBody>
      </p:sp>
      <p:sp>
        <p:nvSpPr>
          <p:cNvPr id="4" name="Date Placeholder 3"/>
          <p:cNvSpPr>
            <a:spLocks noGrp="1"/>
          </p:cNvSpPr>
          <p:nvPr>
            <p:ph type="dt" sz="half" idx="10"/>
          </p:nvPr>
        </p:nvSpPr>
        <p:spPr/>
        <p:txBody>
          <a:bodyPr/>
          <a:lstStyle/>
          <a:p>
            <a:fld id="{B73ACF77-12FF-4043-9E93-8FD6E3D65C7F}" type="datetimeFigureOut">
              <a:rPr lang="he-IL" smtClean="0"/>
              <a:t>כ"א/טבת/תשפ"א</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D06A9884-78A3-4406-85AF-DBA092CB3C81}" type="slidenum">
              <a:rPr lang="he-IL" smtClean="0"/>
              <a:t>‹#›</a:t>
            </a:fld>
            <a:endParaRPr lang="he-IL"/>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864126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נכון או לא נכון">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he-IL"/>
              <a:t>לחץ כדי לערוך סגנון כותרת של תבנית בסיס</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לחץ כדי לערוך סגנונות טקסט של תבנית בסיס</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לחץ כדי לערוך סגנונות טקסט של תבנית בסיס</a:t>
            </a:r>
          </a:p>
        </p:txBody>
      </p:sp>
      <p:sp>
        <p:nvSpPr>
          <p:cNvPr id="4" name="Date Placeholder 3"/>
          <p:cNvSpPr>
            <a:spLocks noGrp="1"/>
          </p:cNvSpPr>
          <p:nvPr>
            <p:ph type="dt" sz="half" idx="10"/>
          </p:nvPr>
        </p:nvSpPr>
        <p:spPr/>
        <p:txBody>
          <a:bodyPr/>
          <a:lstStyle/>
          <a:p>
            <a:fld id="{B73ACF77-12FF-4043-9E93-8FD6E3D65C7F}" type="datetimeFigureOut">
              <a:rPr lang="he-IL" smtClean="0"/>
              <a:t>כ"א/טבת/תשפ"א</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D06A9884-78A3-4406-85AF-DBA092CB3C81}" type="slidenum">
              <a:rPr lang="he-IL" smtClean="0"/>
              <a:t>‹#›</a:t>
            </a:fld>
            <a:endParaRPr lang="he-IL"/>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746827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p:txBody>
          <a:bodyPr vert="eaVert" ancho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B73ACF77-12FF-4043-9E93-8FD6E3D65C7F}" type="datetimeFigureOut">
              <a:rPr lang="he-IL" smtClean="0"/>
              <a:t>כ"א/טבת/תשפ"א</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D06A9884-78A3-4406-85AF-DBA092CB3C81}" type="slidenum">
              <a:rPr lang="he-IL" smtClean="0"/>
              <a:t>‹#›</a:t>
            </a:fld>
            <a:endParaRPr lang="he-IL"/>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615964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B73ACF77-12FF-4043-9E93-8FD6E3D65C7F}" type="datetimeFigureOut">
              <a:rPr lang="he-IL" smtClean="0"/>
              <a:t>כ"א/טבת/תשפ"א</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D06A9884-78A3-4406-85AF-DBA092CB3C81}" type="slidenum">
              <a:rPr lang="he-IL" smtClean="0"/>
              <a:t>‹#›</a:t>
            </a:fld>
            <a:endParaRPr lang="he-IL"/>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61171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B73ACF77-12FF-4043-9E93-8FD6E3D65C7F}" type="datetimeFigureOut">
              <a:rPr lang="he-IL" smtClean="0"/>
              <a:t>כ"א/טבת/תשפ"א</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D06A9884-78A3-4406-85AF-DBA092CB3C81}" type="slidenum">
              <a:rPr lang="he-IL" smtClean="0"/>
              <a:t>‹#›</a:t>
            </a:fld>
            <a:endParaRPr lang="he-IL"/>
          </a:p>
        </p:txBody>
      </p:sp>
    </p:spTree>
    <p:extLst>
      <p:ext uri="{BB962C8B-B14F-4D97-AF65-F5344CB8AC3E}">
        <p14:creationId xmlns:p14="http://schemas.microsoft.com/office/powerpoint/2010/main" val="26304470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לחץ כדי לערוך סגנונות טקסט של תבנית בסיס</a:t>
            </a:r>
          </a:p>
        </p:txBody>
      </p:sp>
      <p:sp>
        <p:nvSpPr>
          <p:cNvPr id="4" name="Date Placeholder 3"/>
          <p:cNvSpPr>
            <a:spLocks noGrp="1"/>
          </p:cNvSpPr>
          <p:nvPr>
            <p:ph type="dt" sz="half" idx="10"/>
          </p:nvPr>
        </p:nvSpPr>
        <p:spPr/>
        <p:txBody>
          <a:bodyPr/>
          <a:lstStyle/>
          <a:p>
            <a:fld id="{B73ACF77-12FF-4043-9E93-8FD6E3D65C7F}" type="datetimeFigureOut">
              <a:rPr lang="he-IL" smtClean="0"/>
              <a:t>כ"א/טבת/תשפ"א</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D06A9884-78A3-4406-85AF-DBA092CB3C81}" type="slidenum">
              <a:rPr lang="he-IL" smtClean="0"/>
              <a:t>‹#›</a:t>
            </a:fld>
            <a:endParaRPr lang="he-IL"/>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103796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5" name="Date Placeholder 4"/>
          <p:cNvSpPr>
            <a:spLocks noGrp="1"/>
          </p:cNvSpPr>
          <p:nvPr>
            <p:ph type="dt" sz="half" idx="10"/>
          </p:nvPr>
        </p:nvSpPr>
        <p:spPr/>
        <p:txBody>
          <a:bodyPr/>
          <a:lstStyle/>
          <a:p>
            <a:fld id="{B73ACF77-12FF-4043-9E93-8FD6E3D65C7F}" type="datetimeFigureOut">
              <a:rPr lang="he-IL" smtClean="0"/>
              <a:t>כ"א/טבת/תשפ"א</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D06A9884-78A3-4406-85AF-DBA092CB3C81}" type="slidenum">
              <a:rPr lang="he-IL" smtClean="0"/>
              <a:t>‹#›</a:t>
            </a:fld>
            <a:endParaRPr lang="he-IL"/>
          </a:p>
        </p:txBody>
      </p:sp>
    </p:spTree>
    <p:extLst>
      <p:ext uri="{BB962C8B-B14F-4D97-AF65-F5344CB8AC3E}">
        <p14:creationId xmlns:p14="http://schemas.microsoft.com/office/powerpoint/2010/main" val="17733963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7" name="Date Placeholder 6"/>
          <p:cNvSpPr>
            <a:spLocks noGrp="1"/>
          </p:cNvSpPr>
          <p:nvPr>
            <p:ph type="dt" sz="half" idx="10"/>
          </p:nvPr>
        </p:nvSpPr>
        <p:spPr/>
        <p:txBody>
          <a:bodyPr/>
          <a:lstStyle/>
          <a:p>
            <a:fld id="{B73ACF77-12FF-4043-9E93-8FD6E3D65C7F}" type="datetimeFigureOut">
              <a:rPr lang="he-IL" smtClean="0"/>
              <a:t>כ"א/טבת/תשפ"א</a:t>
            </a:fld>
            <a:endParaRPr lang="he-IL"/>
          </a:p>
        </p:txBody>
      </p:sp>
      <p:sp>
        <p:nvSpPr>
          <p:cNvPr id="8" name="Footer Placeholder 7"/>
          <p:cNvSpPr>
            <a:spLocks noGrp="1"/>
          </p:cNvSpPr>
          <p:nvPr>
            <p:ph type="ftr" sz="quarter" idx="11"/>
          </p:nvPr>
        </p:nvSpPr>
        <p:spPr/>
        <p:txBody>
          <a:bodyPr/>
          <a:lstStyle/>
          <a:p>
            <a:endParaRPr lang="he-IL"/>
          </a:p>
        </p:txBody>
      </p:sp>
      <p:sp>
        <p:nvSpPr>
          <p:cNvPr id="9" name="Slide Number Placeholder 8"/>
          <p:cNvSpPr>
            <a:spLocks noGrp="1"/>
          </p:cNvSpPr>
          <p:nvPr>
            <p:ph type="sldNum" sz="quarter" idx="12"/>
          </p:nvPr>
        </p:nvSpPr>
        <p:spPr/>
        <p:txBody>
          <a:bodyPr/>
          <a:lstStyle/>
          <a:p>
            <a:fld id="{D06A9884-78A3-4406-85AF-DBA092CB3C81}" type="slidenum">
              <a:rPr lang="he-IL" smtClean="0"/>
              <a:t>‹#›</a:t>
            </a:fld>
            <a:endParaRPr lang="he-IL"/>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487806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Date Placeholder 2"/>
          <p:cNvSpPr>
            <a:spLocks noGrp="1"/>
          </p:cNvSpPr>
          <p:nvPr>
            <p:ph type="dt" sz="half" idx="10"/>
          </p:nvPr>
        </p:nvSpPr>
        <p:spPr/>
        <p:txBody>
          <a:bodyPr/>
          <a:lstStyle/>
          <a:p>
            <a:fld id="{B73ACF77-12FF-4043-9E93-8FD6E3D65C7F}" type="datetimeFigureOut">
              <a:rPr lang="he-IL" smtClean="0"/>
              <a:t>כ"א/טבת/תשפ"א</a:t>
            </a:fld>
            <a:endParaRPr lang="he-IL"/>
          </a:p>
        </p:txBody>
      </p:sp>
      <p:sp>
        <p:nvSpPr>
          <p:cNvPr id="4" name="Footer Placeholder 3"/>
          <p:cNvSpPr>
            <a:spLocks noGrp="1"/>
          </p:cNvSpPr>
          <p:nvPr>
            <p:ph type="ftr" sz="quarter" idx="11"/>
          </p:nvPr>
        </p:nvSpPr>
        <p:spPr/>
        <p:txBody>
          <a:bodyPr/>
          <a:lstStyle/>
          <a:p>
            <a:endParaRPr lang="he-IL"/>
          </a:p>
        </p:txBody>
      </p:sp>
      <p:sp>
        <p:nvSpPr>
          <p:cNvPr id="5" name="Slide Number Placeholder 4"/>
          <p:cNvSpPr>
            <a:spLocks noGrp="1"/>
          </p:cNvSpPr>
          <p:nvPr>
            <p:ph type="sldNum" sz="quarter" idx="12"/>
          </p:nvPr>
        </p:nvSpPr>
        <p:spPr/>
        <p:txBody>
          <a:bodyPr/>
          <a:lstStyle/>
          <a:p>
            <a:fld id="{D06A9884-78A3-4406-85AF-DBA092CB3C81}" type="slidenum">
              <a:rPr lang="he-IL" smtClean="0"/>
              <a:t>‹#›</a:t>
            </a:fld>
            <a:endParaRPr lang="he-IL"/>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075470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3ACF77-12FF-4043-9E93-8FD6E3D65C7F}" type="datetimeFigureOut">
              <a:rPr lang="he-IL" smtClean="0"/>
              <a:t>כ"א/טבת/תשפ"א</a:t>
            </a:fld>
            <a:endParaRPr lang="he-IL"/>
          </a:p>
        </p:txBody>
      </p:sp>
      <p:sp>
        <p:nvSpPr>
          <p:cNvPr id="3" name="Footer Placeholder 2"/>
          <p:cNvSpPr>
            <a:spLocks noGrp="1"/>
          </p:cNvSpPr>
          <p:nvPr>
            <p:ph type="ftr" sz="quarter" idx="11"/>
          </p:nvPr>
        </p:nvSpPr>
        <p:spPr/>
        <p:txBody>
          <a:bodyPr/>
          <a:lstStyle/>
          <a:p>
            <a:endParaRPr lang="he-IL"/>
          </a:p>
        </p:txBody>
      </p:sp>
      <p:sp>
        <p:nvSpPr>
          <p:cNvPr id="4" name="Slide Number Placeholder 3"/>
          <p:cNvSpPr>
            <a:spLocks noGrp="1"/>
          </p:cNvSpPr>
          <p:nvPr>
            <p:ph type="sldNum" sz="quarter" idx="12"/>
          </p:nvPr>
        </p:nvSpPr>
        <p:spPr/>
        <p:txBody>
          <a:bodyPr/>
          <a:lstStyle/>
          <a:p>
            <a:fld id="{D06A9884-78A3-4406-85AF-DBA092CB3C81}" type="slidenum">
              <a:rPr lang="he-IL" smtClean="0"/>
              <a:t>‹#›</a:t>
            </a:fld>
            <a:endParaRPr lang="he-IL"/>
          </a:p>
        </p:txBody>
      </p:sp>
    </p:spTree>
    <p:extLst>
      <p:ext uri="{BB962C8B-B14F-4D97-AF65-F5344CB8AC3E}">
        <p14:creationId xmlns:p14="http://schemas.microsoft.com/office/powerpoint/2010/main" val="33801056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he-IL"/>
              <a:t>לחץ כדי לערוך סגנון כותרת של תבנית בסיס</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B73ACF77-12FF-4043-9E93-8FD6E3D65C7F}" type="datetimeFigureOut">
              <a:rPr lang="he-IL" smtClean="0"/>
              <a:t>כ"א/טבת/תשפ"א</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D06A9884-78A3-4406-85AF-DBA092CB3C81}" type="slidenum">
              <a:rPr lang="he-IL" smtClean="0"/>
              <a:t>‹#›</a:t>
            </a:fld>
            <a:endParaRPr lang="he-IL"/>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856368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he-IL"/>
              <a:t>לחץ כדי לערוך סגנון כותרת של תבנית בסיס</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e-IL"/>
              <a:t>לחץ על הסמל כדי להוסיף תמונה</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B73ACF77-12FF-4043-9E93-8FD6E3D65C7F}" type="datetimeFigureOut">
              <a:rPr lang="he-IL" smtClean="0"/>
              <a:t>כ"א/טבת/תשפ"א</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D06A9884-78A3-4406-85AF-DBA092CB3C81}" type="slidenum">
              <a:rPr lang="he-IL" smtClean="0"/>
              <a:t>‹#›</a:t>
            </a:fld>
            <a:endParaRPr lang="he-IL"/>
          </a:p>
        </p:txBody>
      </p:sp>
    </p:spTree>
    <p:extLst>
      <p:ext uri="{BB962C8B-B14F-4D97-AF65-F5344CB8AC3E}">
        <p14:creationId xmlns:p14="http://schemas.microsoft.com/office/powerpoint/2010/main" val="6589491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73ACF77-12FF-4043-9E93-8FD6E3D65C7F}" type="datetimeFigureOut">
              <a:rPr lang="he-IL" smtClean="0"/>
              <a:t>כ"א/טבת/תשפ"א</a:t>
            </a:fld>
            <a:endParaRPr lang="he-IL"/>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he-IL"/>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06A9884-78A3-4406-85AF-DBA092CB3C81}" type="slidenum">
              <a:rPr lang="he-IL" smtClean="0"/>
              <a:t>‹#›</a:t>
            </a:fld>
            <a:endParaRPr lang="he-IL"/>
          </a:p>
        </p:txBody>
      </p:sp>
    </p:spTree>
    <p:extLst>
      <p:ext uri="{BB962C8B-B14F-4D97-AF65-F5344CB8AC3E}">
        <p14:creationId xmlns:p14="http://schemas.microsoft.com/office/powerpoint/2010/main" val="1274190449"/>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Lst>
  <p:txStyles>
    <p:titleStyle>
      <a:lvl1pPr algn="ctr" defTabSz="457200" rtl="1"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85750" indent="-285750" algn="r" defTabSz="457200" rtl="1"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r" defTabSz="457200" rtl="1"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r" defTabSz="457200" rtl="1"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r" defTabSz="457200" rtl="1"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83781E3D-48B1-4BB2-8A4E-759A5B28BCFE}"/>
              </a:ext>
            </a:extLst>
          </p:cNvPr>
          <p:cNvSpPr>
            <a:spLocks noGrp="1"/>
          </p:cNvSpPr>
          <p:nvPr>
            <p:ph type="ctrTitle"/>
          </p:nvPr>
        </p:nvSpPr>
        <p:spPr/>
        <p:txBody>
          <a:bodyPr/>
          <a:lstStyle/>
          <a:p>
            <a:r>
              <a:rPr lang="he-IL" dirty="0"/>
              <a:t>פסיכופתולוגיה </a:t>
            </a:r>
          </a:p>
        </p:txBody>
      </p:sp>
      <p:sp>
        <p:nvSpPr>
          <p:cNvPr id="3" name="כותרת משנה 2">
            <a:extLst>
              <a:ext uri="{FF2B5EF4-FFF2-40B4-BE49-F238E27FC236}">
                <a16:creationId xmlns:a16="http://schemas.microsoft.com/office/drawing/2014/main" id="{A1B10A8C-0F7D-4E97-82A1-912AF8D288D6}"/>
              </a:ext>
            </a:extLst>
          </p:cNvPr>
          <p:cNvSpPr>
            <a:spLocks noGrp="1"/>
          </p:cNvSpPr>
          <p:nvPr>
            <p:ph type="subTitle" idx="1"/>
          </p:nvPr>
        </p:nvSpPr>
        <p:spPr/>
        <p:txBody>
          <a:bodyPr>
            <a:normAutofit lnSpcReduction="10000"/>
          </a:bodyPr>
          <a:lstStyle/>
          <a:p>
            <a:r>
              <a:rPr lang="he-IL" dirty="0"/>
              <a:t>אצל ילדים ובני נוער</a:t>
            </a:r>
          </a:p>
          <a:p>
            <a:endParaRPr lang="he-IL" dirty="0"/>
          </a:p>
          <a:p>
            <a:r>
              <a:rPr lang="he-IL" dirty="0"/>
              <a:t>מרצה- רחל נחום</a:t>
            </a:r>
          </a:p>
        </p:txBody>
      </p:sp>
    </p:spTree>
    <p:extLst>
      <p:ext uri="{BB962C8B-B14F-4D97-AF65-F5344CB8AC3E}">
        <p14:creationId xmlns:p14="http://schemas.microsoft.com/office/powerpoint/2010/main" val="38411580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DC878D9A-77BE-4701-AE3D-EEFC53CD5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643BE08-0ED1-4B73-AC6D-B7E26A59CD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4663" y="469900"/>
            <a:ext cx="3695002" cy="5918200"/>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956B2094-7FC0-45FC-BFED-3CB88CEE63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668" y="635508"/>
            <a:ext cx="3364992" cy="558698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2" name="כותרת 1">
            <a:extLst>
              <a:ext uri="{FF2B5EF4-FFF2-40B4-BE49-F238E27FC236}">
                <a16:creationId xmlns:a16="http://schemas.microsoft.com/office/drawing/2014/main" id="{90B3511D-22A0-4751-B395-CA361BCB0FF4}"/>
              </a:ext>
            </a:extLst>
          </p:cNvPr>
          <p:cNvSpPr>
            <a:spLocks noGrp="1"/>
          </p:cNvSpPr>
          <p:nvPr>
            <p:ph type="title"/>
          </p:nvPr>
        </p:nvSpPr>
        <p:spPr>
          <a:xfrm>
            <a:off x="952108" y="954756"/>
            <a:ext cx="2730414" cy="4946003"/>
          </a:xfrm>
        </p:spPr>
        <p:txBody>
          <a:bodyPr>
            <a:normAutofit/>
          </a:bodyPr>
          <a:lstStyle/>
          <a:p>
            <a:r>
              <a:rPr lang="he-IL">
                <a:solidFill>
                  <a:srgbClr val="FFFFFF"/>
                </a:solidFill>
              </a:rPr>
              <a:t>הקדמה</a:t>
            </a:r>
          </a:p>
        </p:txBody>
      </p:sp>
      <p:sp>
        <p:nvSpPr>
          <p:cNvPr id="25" name="Rectangle 24">
            <a:extLst>
              <a:ext uri="{FF2B5EF4-FFF2-40B4-BE49-F238E27FC236}">
                <a16:creationId xmlns:a16="http://schemas.microsoft.com/office/drawing/2014/main" id="{07A4B640-BB7F-4272-A710-068DBA9F9A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0"/>
            <a:ext cx="7537704" cy="6858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a16="http://schemas.microsoft.com/office/drawing/2014/main" id="{A27635CA-223E-4E54-95B9-253922FA1C71}"/>
              </a:ext>
            </a:extLst>
          </p:cNvPr>
          <p:cNvSpPr>
            <a:spLocks noGrp="1"/>
          </p:cNvSpPr>
          <p:nvPr>
            <p:ph idx="1"/>
          </p:nvPr>
        </p:nvSpPr>
        <p:spPr>
          <a:xfrm>
            <a:off x="5140934" y="469900"/>
            <a:ext cx="5953630" cy="5405968"/>
          </a:xfrm>
        </p:spPr>
        <p:txBody>
          <a:bodyPr anchor="ctr">
            <a:normAutofit/>
          </a:bodyPr>
          <a:lstStyle/>
          <a:p>
            <a:r>
              <a:rPr lang="he-IL" dirty="0"/>
              <a:t>בשנים האחרונות חלה עלייה משמעותית באחוז הילדים בעולם המערבי המאובחנים כסובלים מפסיכופתולוגיות שונות. האבחנות שבהן אירעה העלייה הגדולה ביותר הן הפרעה דו-קוטבית והפרעת קשב וריכוז  (</a:t>
            </a:r>
            <a:r>
              <a:rPr lang="en-US" dirty="0"/>
              <a:t>ADHD</a:t>
            </a:r>
            <a:r>
              <a:rPr lang="he-IL" dirty="0"/>
              <a:t>)</a:t>
            </a:r>
            <a:r>
              <a:rPr lang="en-US" dirty="0"/>
              <a:t> </a:t>
            </a:r>
            <a:r>
              <a:rPr lang="he-IL" dirty="0"/>
              <a:t>גם השכיחות של אבחנת הפרעת התנהגות (</a:t>
            </a:r>
            <a:r>
              <a:rPr lang="en-US" dirty="0"/>
              <a:t>Conduct disorder</a:t>
            </a:r>
            <a:r>
              <a:rPr lang="he-IL" dirty="0"/>
              <a:t>) והפרעות מקשת האוטיזם (</a:t>
            </a:r>
            <a:r>
              <a:rPr lang="en-US" dirty="0"/>
              <a:t>(Autism spectrum disorders) </a:t>
            </a:r>
            <a:r>
              <a:rPr lang="he-IL" dirty="0"/>
              <a:t> עלתה משמעותית.</a:t>
            </a:r>
          </a:p>
        </p:txBody>
      </p:sp>
    </p:spTree>
    <p:extLst>
      <p:ext uri="{BB962C8B-B14F-4D97-AF65-F5344CB8AC3E}">
        <p14:creationId xmlns:p14="http://schemas.microsoft.com/office/powerpoint/2010/main" val="31915907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15" name="Rectangle 7">
            <a:extLst>
              <a:ext uri="{FF2B5EF4-FFF2-40B4-BE49-F238E27FC236}">
                <a16:creationId xmlns:a16="http://schemas.microsoft.com/office/drawing/2014/main" id="{DC878D9A-77BE-4701-AE3D-EEFC53CD5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9">
            <a:extLst>
              <a:ext uri="{FF2B5EF4-FFF2-40B4-BE49-F238E27FC236}">
                <a16:creationId xmlns:a16="http://schemas.microsoft.com/office/drawing/2014/main" id="{F643BE08-0ED1-4B73-AC6D-B7E26A59CD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4663" y="469900"/>
            <a:ext cx="3695002" cy="5918200"/>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1">
            <a:extLst>
              <a:ext uri="{FF2B5EF4-FFF2-40B4-BE49-F238E27FC236}">
                <a16:creationId xmlns:a16="http://schemas.microsoft.com/office/drawing/2014/main" id="{956B2094-7FC0-45FC-BFED-3CB88CEE63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668" y="635508"/>
            <a:ext cx="3364992" cy="558698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2" name="כותרת 1">
            <a:extLst>
              <a:ext uri="{FF2B5EF4-FFF2-40B4-BE49-F238E27FC236}">
                <a16:creationId xmlns:a16="http://schemas.microsoft.com/office/drawing/2014/main" id="{5CFA5FF5-B6ED-49FD-946C-A20C00C91125}"/>
              </a:ext>
            </a:extLst>
          </p:cNvPr>
          <p:cNvSpPr>
            <a:spLocks noGrp="1"/>
          </p:cNvSpPr>
          <p:nvPr>
            <p:ph type="title"/>
          </p:nvPr>
        </p:nvSpPr>
        <p:spPr>
          <a:xfrm>
            <a:off x="952108" y="954756"/>
            <a:ext cx="2730414" cy="4946003"/>
          </a:xfrm>
        </p:spPr>
        <p:txBody>
          <a:bodyPr>
            <a:normAutofit/>
          </a:bodyPr>
          <a:lstStyle/>
          <a:p>
            <a:r>
              <a:rPr lang="he-IL">
                <a:solidFill>
                  <a:srgbClr val="FFFFFF"/>
                </a:solidFill>
              </a:rPr>
              <a:t>שכיחות התופעה</a:t>
            </a:r>
          </a:p>
        </p:txBody>
      </p:sp>
      <p:sp>
        <p:nvSpPr>
          <p:cNvPr id="14" name="Rectangle 13">
            <a:extLst>
              <a:ext uri="{FF2B5EF4-FFF2-40B4-BE49-F238E27FC236}">
                <a16:creationId xmlns:a16="http://schemas.microsoft.com/office/drawing/2014/main" id="{07A4B640-BB7F-4272-A710-068DBA9F9A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0"/>
            <a:ext cx="7537704" cy="6858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a16="http://schemas.microsoft.com/office/drawing/2014/main" id="{7471CB60-690E-4DDB-86A7-0298E400733A}"/>
              </a:ext>
            </a:extLst>
          </p:cNvPr>
          <p:cNvSpPr>
            <a:spLocks noGrp="1"/>
          </p:cNvSpPr>
          <p:nvPr>
            <p:ph idx="1"/>
          </p:nvPr>
        </p:nvSpPr>
        <p:spPr>
          <a:xfrm>
            <a:off x="5140934" y="469900"/>
            <a:ext cx="5953630" cy="5405968"/>
          </a:xfrm>
        </p:spPr>
        <p:txBody>
          <a:bodyPr anchor="ctr">
            <a:normAutofit/>
          </a:bodyPr>
          <a:lstStyle/>
          <a:p>
            <a:pPr marL="0" indent="0">
              <a:lnSpc>
                <a:spcPct val="90000"/>
              </a:lnSpc>
              <a:buNone/>
            </a:pPr>
            <a:r>
              <a:rPr lang="he-IL" dirty="0"/>
              <a:t>  האבחנות שבהן אירעה העלייה הגדולה ביותר הן:</a:t>
            </a:r>
          </a:p>
          <a:p>
            <a:pPr>
              <a:lnSpc>
                <a:spcPct val="90000"/>
              </a:lnSpc>
            </a:pPr>
            <a:r>
              <a:rPr lang="he-IL" dirty="0"/>
              <a:t> הפרעה דו-קוטבית.</a:t>
            </a:r>
          </a:p>
          <a:p>
            <a:pPr>
              <a:lnSpc>
                <a:spcPct val="90000"/>
              </a:lnSpc>
            </a:pPr>
            <a:r>
              <a:rPr lang="he-IL" dirty="0"/>
              <a:t> הפרעת קשב וריכוז</a:t>
            </a:r>
          </a:p>
          <a:p>
            <a:pPr>
              <a:lnSpc>
                <a:spcPct val="90000"/>
              </a:lnSpc>
            </a:pPr>
            <a:r>
              <a:rPr lang="he-IL" dirty="0"/>
              <a:t>הפרעת התנהגות</a:t>
            </a:r>
            <a:r>
              <a:rPr lang="en-US" dirty="0"/>
              <a:t>               </a:t>
            </a:r>
            <a:r>
              <a:rPr lang="he-IL" dirty="0"/>
              <a:t> </a:t>
            </a:r>
          </a:p>
          <a:p>
            <a:pPr>
              <a:lnSpc>
                <a:spcPct val="90000"/>
              </a:lnSpc>
            </a:pPr>
            <a:r>
              <a:rPr lang="he-IL" dirty="0"/>
              <a:t>הפרעות מקשת האוטיזם.                                  </a:t>
            </a:r>
          </a:p>
          <a:p>
            <a:pPr marL="0" indent="0">
              <a:lnSpc>
                <a:spcPct val="90000"/>
              </a:lnSpc>
              <a:buNone/>
            </a:pPr>
            <a:r>
              <a:rPr lang="he-IL" dirty="0"/>
              <a:t> בארצות הברית, עלה ב-40% בעשור האחרון בלבד. גם השכיחות של אבחנת הפרעת התנהגות והפרעות מקשת האוטיזם עלתה משמעותית. הסיבות לתופעה זו, שדווחה באופן נרחב בתקשורת, וגרמה לדאגה רבה בקרב אנשי מקצוע והורים, הן נושא לדיון ער בתחום </a:t>
            </a:r>
            <a:r>
              <a:rPr lang="he-IL" dirty="0" err="1"/>
              <a:t>פסיכיאטריית</a:t>
            </a:r>
            <a:r>
              <a:rPr lang="he-IL" dirty="0"/>
              <a:t> הילדים.</a:t>
            </a:r>
          </a:p>
        </p:txBody>
      </p:sp>
    </p:spTree>
    <p:extLst>
      <p:ext uri="{BB962C8B-B14F-4D97-AF65-F5344CB8AC3E}">
        <p14:creationId xmlns:p14="http://schemas.microsoft.com/office/powerpoint/2010/main" val="25860872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B285CCF-899C-4508-BABE-7F2993F03B30}"/>
              </a:ext>
            </a:extLst>
          </p:cNvPr>
          <p:cNvSpPr>
            <a:spLocks noGrp="1"/>
          </p:cNvSpPr>
          <p:nvPr>
            <p:ph type="title"/>
          </p:nvPr>
        </p:nvSpPr>
        <p:spPr>
          <a:xfrm>
            <a:off x="1295402" y="982132"/>
            <a:ext cx="9601196" cy="1303867"/>
          </a:xfrm>
        </p:spPr>
        <p:txBody>
          <a:bodyPr>
            <a:normAutofit/>
          </a:bodyPr>
          <a:lstStyle/>
          <a:p>
            <a:r>
              <a:rPr lang="he-IL">
                <a:solidFill>
                  <a:srgbClr val="262626"/>
                </a:solidFill>
              </a:rPr>
              <a:t>גורמים לתופעה</a:t>
            </a:r>
          </a:p>
        </p:txBody>
      </p:sp>
      <p:graphicFrame>
        <p:nvGraphicFramePr>
          <p:cNvPr id="5" name="מציין מיקום תוכן 2">
            <a:extLst>
              <a:ext uri="{FF2B5EF4-FFF2-40B4-BE49-F238E27FC236}">
                <a16:creationId xmlns:a16="http://schemas.microsoft.com/office/drawing/2014/main" id="{7F663667-E9E4-4736-87EA-1423129A1390}"/>
              </a:ext>
            </a:extLst>
          </p:cNvPr>
          <p:cNvGraphicFramePr>
            <a:graphicFrameLocks noGrp="1"/>
          </p:cNvGraphicFramePr>
          <p:nvPr>
            <p:ph idx="1"/>
            <p:extLst>
              <p:ext uri="{D42A27DB-BD31-4B8C-83A1-F6EECF244321}">
                <p14:modId xmlns:p14="http://schemas.microsoft.com/office/powerpoint/2010/main" val="3903268812"/>
              </p:ext>
            </p:extLst>
          </p:nvPr>
        </p:nvGraphicFramePr>
        <p:xfrm>
          <a:off x="1295400" y="2772384"/>
          <a:ext cx="9601197" cy="28748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105578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4989FB95-D09D-413C-ACF9-628D62BC1633}"/>
              </a:ext>
            </a:extLst>
          </p:cNvPr>
          <p:cNvSpPr>
            <a:spLocks noGrp="1"/>
          </p:cNvSpPr>
          <p:nvPr>
            <p:ph type="title"/>
          </p:nvPr>
        </p:nvSpPr>
        <p:spPr>
          <a:xfrm>
            <a:off x="1295402" y="982132"/>
            <a:ext cx="9601196" cy="1303867"/>
          </a:xfrm>
        </p:spPr>
        <p:txBody>
          <a:bodyPr>
            <a:normAutofit/>
          </a:bodyPr>
          <a:lstStyle/>
          <a:p>
            <a:r>
              <a:rPr lang="he-IL">
                <a:solidFill>
                  <a:srgbClr val="262626"/>
                </a:solidFill>
              </a:rPr>
              <a:t>אבחון יתר</a:t>
            </a:r>
          </a:p>
        </p:txBody>
      </p:sp>
      <p:graphicFrame>
        <p:nvGraphicFramePr>
          <p:cNvPr id="17" name="מציין מיקום תוכן 2">
            <a:extLst>
              <a:ext uri="{FF2B5EF4-FFF2-40B4-BE49-F238E27FC236}">
                <a16:creationId xmlns:a16="http://schemas.microsoft.com/office/drawing/2014/main" id="{E304A271-AE39-442D-8094-BE0ECA5A0F44}"/>
              </a:ext>
            </a:extLst>
          </p:cNvPr>
          <p:cNvGraphicFramePr>
            <a:graphicFrameLocks noGrp="1"/>
          </p:cNvGraphicFramePr>
          <p:nvPr>
            <p:ph idx="1"/>
            <p:extLst>
              <p:ext uri="{D42A27DB-BD31-4B8C-83A1-F6EECF244321}">
                <p14:modId xmlns:p14="http://schemas.microsoft.com/office/powerpoint/2010/main" val="2618765367"/>
              </p:ext>
            </p:extLst>
          </p:nvPr>
        </p:nvGraphicFramePr>
        <p:xfrm>
          <a:off x="1295400" y="2772384"/>
          <a:ext cx="9601197" cy="28748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2655105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אורגני">
  <a:themeElements>
    <a:clrScheme name="אורגני">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אורגני">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אורגני">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otalTime>13</TotalTime>
  <Words>160</Words>
  <Application>Microsoft Office PowerPoint</Application>
  <PresentationFormat>מסך רחב</PresentationFormat>
  <Paragraphs>23</Paragraphs>
  <Slides>5</Slides>
  <Notes>0</Notes>
  <HiddenSlides>0</HiddenSlides>
  <MMClips>0</MMClips>
  <ScaleCrop>false</ScaleCrop>
  <HeadingPairs>
    <vt:vector size="6" baseType="variant">
      <vt:variant>
        <vt:lpstr>גופנים בשימוש</vt:lpstr>
      </vt:variant>
      <vt:variant>
        <vt:i4>2</vt:i4>
      </vt:variant>
      <vt:variant>
        <vt:lpstr>ערכת נושא</vt:lpstr>
      </vt:variant>
      <vt:variant>
        <vt:i4>1</vt:i4>
      </vt:variant>
      <vt:variant>
        <vt:lpstr>כותרות שקופיות</vt:lpstr>
      </vt:variant>
      <vt:variant>
        <vt:i4>5</vt:i4>
      </vt:variant>
    </vt:vector>
  </HeadingPairs>
  <TitlesOfParts>
    <vt:vector size="8" baseType="lpstr">
      <vt:lpstr>Arial</vt:lpstr>
      <vt:lpstr>Garamond</vt:lpstr>
      <vt:lpstr>אורגני</vt:lpstr>
      <vt:lpstr>פסיכופתולוגיה </vt:lpstr>
      <vt:lpstr>הקדמה</vt:lpstr>
      <vt:lpstr>שכיחות התופעה</vt:lpstr>
      <vt:lpstr>גורמים לתופעה</vt:lpstr>
      <vt:lpstr>אבחון יתר</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פסיכופתולוגיה </dc:title>
  <dc:creator>קורין להב</dc:creator>
  <cp:lastModifiedBy>קורין להב</cp:lastModifiedBy>
  <cp:revision>3</cp:revision>
  <dcterms:created xsi:type="dcterms:W3CDTF">2021-01-04T15:18:01Z</dcterms:created>
  <dcterms:modified xsi:type="dcterms:W3CDTF">2021-01-05T05:03:54Z</dcterms:modified>
</cp:coreProperties>
</file>